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56"/>
  </p:notesMasterIdLst>
  <p:sldIdLst>
    <p:sldId id="256" r:id="rId2"/>
    <p:sldId id="257" r:id="rId3"/>
    <p:sldId id="260" r:id="rId4"/>
    <p:sldId id="261" r:id="rId5"/>
    <p:sldId id="262" r:id="rId6"/>
    <p:sldId id="294" r:id="rId7"/>
    <p:sldId id="319" r:id="rId8"/>
    <p:sldId id="321" r:id="rId9"/>
    <p:sldId id="318" r:id="rId10"/>
    <p:sldId id="330" r:id="rId11"/>
    <p:sldId id="331" r:id="rId12"/>
    <p:sldId id="333" r:id="rId13"/>
    <p:sldId id="334" r:id="rId14"/>
    <p:sldId id="329" r:id="rId15"/>
    <p:sldId id="335" r:id="rId16"/>
    <p:sldId id="336" r:id="rId17"/>
    <p:sldId id="337" r:id="rId18"/>
    <p:sldId id="286" r:id="rId19"/>
    <p:sldId id="264" r:id="rId20"/>
    <p:sldId id="296" r:id="rId21"/>
    <p:sldId id="270" r:id="rId22"/>
    <p:sldId id="297" r:id="rId23"/>
    <p:sldId id="298" r:id="rId24"/>
    <p:sldId id="299" r:id="rId25"/>
    <p:sldId id="300" r:id="rId26"/>
    <p:sldId id="301" r:id="rId27"/>
    <p:sldId id="303" r:id="rId28"/>
    <p:sldId id="304" r:id="rId29"/>
    <p:sldId id="305" r:id="rId30"/>
    <p:sldId id="306" r:id="rId31"/>
    <p:sldId id="308" r:id="rId32"/>
    <p:sldId id="309" r:id="rId33"/>
    <p:sldId id="310" r:id="rId34"/>
    <p:sldId id="311" r:id="rId35"/>
    <p:sldId id="313" r:id="rId36"/>
    <p:sldId id="314" r:id="rId37"/>
    <p:sldId id="315" r:id="rId38"/>
    <p:sldId id="316" r:id="rId39"/>
    <p:sldId id="351" r:id="rId40"/>
    <p:sldId id="291" r:id="rId41"/>
    <p:sldId id="343" r:id="rId42"/>
    <p:sldId id="344" r:id="rId43"/>
    <p:sldId id="352" r:id="rId44"/>
    <p:sldId id="353" r:id="rId45"/>
    <p:sldId id="354" r:id="rId46"/>
    <p:sldId id="355" r:id="rId47"/>
    <p:sldId id="345" r:id="rId48"/>
    <p:sldId id="348" r:id="rId49"/>
    <p:sldId id="346" r:id="rId50"/>
    <p:sldId id="347" r:id="rId51"/>
    <p:sldId id="292" r:id="rId52"/>
    <p:sldId id="356" r:id="rId53"/>
    <p:sldId id="293" r:id="rId54"/>
    <p:sldId id="263" r:id="rId5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7"/>
      <p:bold r:id="rId58"/>
      <p:italic r:id="rId59"/>
      <p:boldItalic r:id="rId60"/>
    </p:embeddedFont>
    <p:embeddedFont>
      <p:font typeface="Average" panose="020B0604020202020204" charset="0"/>
      <p:regular r:id="rId61"/>
    </p:embeddedFont>
    <p:embeddedFont>
      <p:font typeface="Cambria" panose="02040503050406030204" pitchFamily="18" charset="0"/>
      <p:regular r:id="rId62"/>
      <p:bold r:id="rId63"/>
      <p:italic r:id="rId64"/>
      <p:boldItalic r:id="rId6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7" autoAdjust="0"/>
    <p:restoredTop sz="94669" autoAdjust="0"/>
  </p:normalViewPr>
  <p:slideViewPr>
    <p:cSldViewPr showGuides="1">
      <p:cViewPr>
        <p:scale>
          <a:sx n="113" d="100"/>
          <a:sy n="113" d="100"/>
        </p:scale>
        <p:origin x="-738" y="-14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6" y="546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7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2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1.fntdata"/><Relationship Id="rId61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8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3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1\frentes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5\frentes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m&#233;dias\graficoss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m&#233;dias\graficoss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m&#233;dias\graficoss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m&#233;dias\graficoss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m&#233;dias\graficoss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m&#233;dias\graficoss.xlsx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m&#233;dias\graficoss.xlsx" TargetMode="External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m&#233;dias\graficos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1\frente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2\frente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2\frente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3\frentes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3\frentes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4\frentes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4\frentes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pong-gen-tico-multiobjetivo\Documenta&#231;&#227;o\Gr&#225;ficos\execu&#231;&#227;o%205\frent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1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1'!$A$45776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1'!$A$45777:$A$45779</c:f>
              <c:numCache>
                <c:formatCode>General</c:formatCode>
                <c:ptCount val="3"/>
                <c:pt idx="0">
                  <c:v>35</c:v>
                </c:pt>
                <c:pt idx="1">
                  <c:v>52</c:v>
                </c:pt>
                <c:pt idx="2">
                  <c:v>52</c:v>
                </c:pt>
              </c:numCache>
            </c:numRef>
          </c:xVal>
          <c:yVal>
            <c:numRef>
              <c:f>'frentes 1'!$B$45777:$B$45779</c:f>
              <c:numCache>
                <c:formatCode>General</c:formatCode>
                <c:ptCount val="3"/>
                <c:pt idx="0">
                  <c:v>0.66666668653488104</c:v>
                </c:pt>
                <c:pt idx="1">
                  <c:v>0.64705884456634499</c:v>
                </c:pt>
                <c:pt idx="2">
                  <c:v>0.52941179275512695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1'!$A$45781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1'!$A$45782:$A$45785</c:f>
              <c:numCache>
                <c:formatCode>General</c:formatCode>
                <c:ptCount val="4"/>
                <c:pt idx="0">
                  <c:v>32</c:v>
                </c:pt>
                <c:pt idx="1">
                  <c:v>46</c:v>
                </c:pt>
                <c:pt idx="2">
                  <c:v>46</c:v>
                </c:pt>
                <c:pt idx="3">
                  <c:v>34</c:v>
                </c:pt>
              </c:numCache>
            </c:numRef>
          </c:xVal>
          <c:yVal>
            <c:numRef>
              <c:f>'frentes 1'!$B$45782:$B$45785</c:f>
              <c:numCache>
                <c:formatCode>General</c:formatCode>
                <c:ptCount val="4"/>
                <c:pt idx="0">
                  <c:v>0.636363625526428</c:v>
                </c:pt>
                <c:pt idx="1">
                  <c:v>0.61111110448837203</c:v>
                </c:pt>
                <c:pt idx="2">
                  <c:v>0.625</c:v>
                </c:pt>
                <c:pt idx="3">
                  <c:v>0.636363625526428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1'!$A$45787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1'!$A$45788:$A$45796</c:f>
              <c:numCache>
                <c:formatCode>General</c:formatCode>
                <c:ptCount val="9"/>
                <c:pt idx="0">
                  <c:v>28</c:v>
                </c:pt>
                <c:pt idx="1">
                  <c:v>30</c:v>
                </c:pt>
                <c:pt idx="2">
                  <c:v>39</c:v>
                </c:pt>
                <c:pt idx="3">
                  <c:v>35</c:v>
                </c:pt>
                <c:pt idx="4">
                  <c:v>41</c:v>
                </c:pt>
                <c:pt idx="5">
                  <c:v>43</c:v>
                </c:pt>
                <c:pt idx="6">
                  <c:v>43</c:v>
                </c:pt>
                <c:pt idx="7">
                  <c:v>42</c:v>
                </c:pt>
                <c:pt idx="8">
                  <c:v>30</c:v>
                </c:pt>
              </c:numCache>
            </c:numRef>
          </c:xVal>
          <c:yVal>
            <c:numRef>
              <c:f>'frentes 1'!$B$45788:$B$45796</c:f>
              <c:numCache>
                <c:formatCode>General</c:formatCode>
                <c:ptCount val="9"/>
                <c:pt idx="0">
                  <c:v>0.60000002384185702</c:v>
                </c:pt>
                <c:pt idx="1">
                  <c:v>0.58333331346511796</c:v>
                </c:pt>
                <c:pt idx="2">
                  <c:v>0.57142859697341897</c:v>
                </c:pt>
                <c:pt idx="3">
                  <c:v>0.57142859697341897</c:v>
                </c:pt>
                <c:pt idx="4">
                  <c:v>0.5</c:v>
                </c:pt>
                <c:pt idx="5">
                  <c:v>0.40000000596046398</c:v>
                </c:pt>
                <c:pt idx="6">
                  <c:v>0.44444444775581299</c:v>
                </c:pt>
                <c:pt idx="7">
                  <c:v>0.5</c:v>
                </c:pt>
                <c:pt idx="8">
                  <c:v>0.60000002384185702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1'!$A$45799:$A$45803;'frentes 1'!$A$45806:$A$45812;'frentes 1'!$A$45815:$A$45819;'frentes 1'!$A$45822:$A$45825;'frentes 1'!$A$45828:$A$45833;'frentes 1'!$A$45836:$A$45839;'frentes 1'!$A$45842:$A$45845;'frentes 1'!$A$45848:$A$45851;'frentes 1'!$A$45854:$A$45856;'frentes 1'!$A$45859:$A$45860)</c:f>
              <c:numCache>
                <c:formatCode>General</c:formatCode>
                <c:ptCount val="44"/>
                <c:pt idx="0">
                  <c:v>30</c:v>
                </c:pt>
                <c:pt idx="1">
                  <c:v>41</c:v>
                </c:pt>
                <c:pt idx="2">
                  <c:v>42</c:v>
                </c:pt>
                <c:pt idx="3">
                  <c:v>31</c:v>
                </c:pt>
                <c:pt idx="4">
                  <c:v>38</c:v>
                </c:pt>
                <c:pt idx="5">
                  <c:v>20</c:v>
                </c:pt>
                <c:pt idx="6">
                  <c:v>9</c:v>
                </c:pt>
                <c:pt idx="7">
                  <c:v>40</c:v>
                </c:pt>
                <c:pt idx="8">
                  <c:v>28</c:v>
                </c:pt>
                <c:pt idx="9">
                  <c:v>29</c:v>
                </c:pt>
                <c:pt idx="10">
                  <c:v>22</c:v>
                </c:pt>
                <c:pt idx="11">
                  <c:v>36</c:v>
                </c:pt>
                <c:pt idx="12">
                  <c:v>32</c:v>
                </c:pt>
                <c:pt idx="13">
                  <c:v>34</c:v>
                </c:pt>
                <c:pt idx="14">
                  <c:v>32</c:v>
                </c:pt>
                <c:pt idx="15">
                  <c:v>37</c:v>
                </c:pt>
                <c:pt idx="16">
                  <c:v>37</c:v>
                </c:pt>
                <c:pt idx="17">
                  <c:v>31</c:v>
                </c:pt>
                <c:pt idx="18">
                  <c:v>24</c:v>
                </c:pt>
                <c:pt idx="19">
                  <c:v>34</c:v>
                </c:pt>
                <c:pt idx="20">
                  <c:v>33</c:v>
                </c:pt>
                <c:pt idx="21">
                  <c:v>25</c:v>
                </c:pt>
                <c:pt idx="22">
                  <c:v>20</c:v>
                </c:pt>
                <c:pt idx="23">
                  <c:v>33</c:v>
                </c:pt>
                <c:pt idx="24">
                  <c:v>28</c:v>
                </c:pt>
                <c:pt idx="25">
                  <c:v>27</c:v>
                </c:pt>
                <c:pt idx="26">
                  <c:v>28</c:v>
                </c:pt>
                <c:pt idx="27">
                  <c:v>24</c:v>
                </c:pt>
                <c:pt idx="28">
                  <c:v>27</c:v>
                </c:pt>
                <c:pt idx="29">
                  <c:v>31</c:v>
                </c:pt>
                <c:pt idx="30">
                  <c:v>25</c:v>
                </c:pt>
                <c:pt idx="31">
                  <c:v>26</c:v>
                </c:pt>
                <c:pt idx="32">
                  <c:v>23</c:v>
                </c:pt>
                <c:pt idx="33">
                  <c:v>23</c:v>
                </c:pt>
                <c:pt idx="34">
                  <c:v>24</c:v>
                </c:pt>
                <c:pt idx="35">
                  <c:v>17</c:v>
                </c:pt>
                <c:pt idx="36">
                  <c:v>22</c:v>
                </c:pt>
                <c:pt idx="37">
                  <c:v>21</c:v>
                </c:pt>
                <c:pt idx="38">
                  <c:v>20</c:v>
                </c:pt>
                <c:pt idx="39">
                  <c:v>17</c:v>
                </c:pt>
                <c:pt idx="40">
                  <c:v>11</c:v>
                </c:pt>
                <c:pt idx="41">
                  <c:v>21</c:v>
                </c:pt>
                <c:pt idx="42">
                  <c:v>16</c:v>
                </c:pt>
                <c:pt idx="43">
                  <c:v>12</c:v>
                </c:pt>
              </c:numCache>
            </c:numRef>
          </c:xVal>
          <c:yVal>
            <c:numRef>
              <c:f>('frentes 1'!$B$45799:$B$45803;'frentes 1'!$B$45806:$B$45812;'frentes 1'!$B$45815:$B$45819;'frentes 1'!$B$45822:$B$45825;'frentes 1'!$B$45828:$B$45833;'frentes 1'!$B$45836:$B$45839;'frentes 1'!$B$45842:$B$45845;'frentes 1'!$B$45848:$B$45851;'frentes 1'!$B$45854:$B$45856;'frentes 1'!$B$45859:$B$45860)</c:f>
              <c:numCache>
                <c:formatCode>General</c:formatCode>
                <c:ptCount val="44"/>
                <c:pt idx="0">
                  <c:v>0.53333336114883401</c:v>
                </c:pt>
                <c:pt idx="1">
                  <c:v>0.44999998807907099</c:v>
                </c:pt>
                <c:pt idx="2">
                  <c:v>0.42857143282890298</c:v>
                </c:pt>
                <c:pt idx="3">
                  <c:v>0.5</c:v>
                </c:pt>
                <c:pt idx="4">
                  <c:v>0.5</c:v>
                </c:pt>
                <c:pt idx="5">
                  <c:v>0.5</c:v>
                </c:pt>
                <c:pt idx="6">
                  <c:v>0.5</c:v>
                </c:pt>
                <c:pt idx="7">
                  <c:v>0.4375</c:v>
                </c:pt>
                <c:pt idx="8">
                  <c:v>0.5</c:v>
                </c:pt>
                <c:pt idx="9">
                  <c:v>0.5</c:v>
                </c:pt>
                <c:pt idx="10">
                  <c:v>0.5</c:v>
                </c:pt>
                <c:pt idx="11">
                  <c:v>0.473684221506118</c:v>
                </c:pt>
                <c:pt idx="12">
                  <c:v>0.46153846383094699</c:v>
                </c:pt>
                <c:pt idx="13">
                  <c:v>0.42857143282890298</c:v>
                </c:pt>
                <c:pt idx="14">
                  <c:v>0.42857143282890298</c:v>
                </c:pt>
                <c:pt idx="15">
                  <c:v>0.42105263471603299</c:v>
                </c:pt>
                <c:pt idx="16">
                  <c:v>0.42105263471603299</c:v>
                </c:pt>
                <c:pt idx="17">
                  <c:v>0.454545468091964</c:v>
                </c:pt>
                <c:pt idx="18">
                  <c:v>0.454545468091964</c:v>
                </c:pt>
                <c:pt idx="19">
                  <c:v>0.375</c:v>
                </c:pt>
                <c:pt idx="20">
                  <c:v>0.42105263471603299</c:v>
                </c:pt>
                <c:pt idx="21">
                  <c:v>0.42857143282890298</c:v>
                </c:pt>
                <c:pt idx="22">
                  <c:v>0.42857143282890298</c:v>
                </c:pt>
                <c:pt idx="23">
                  <c:v>0.33333334326744002</c:v>
                </c:pt>
                <c:pt idx="24">
                  <c:v>0.41666665673255898</c:v>
                </c:pt>
                <c:pt idx="25">
                  <c:v>0.42857143282890298</c:v>
                </c:pt>
                <c:pt idx="26">
                  <c:v>0.40000000596046398</c:v>
                </c:pt>
                <c:pt idx="27">
                  <c:v>0.41666665673255898</c:v>
                </c:pt>
                <c:pt idx="28">
                  <c:v>0.38461539149284302</c:v>
                </c:pt>
                <c:pt idx="29">
                  <c:v>0.30769231915473899</c:v>
                </c:pt>
                <c:pt idx="30">
                  <c:v>0.38461539149284302</c:v>
                </c:pt>
                <c:pt idx="31">
                  <c:v>0.33333334326744002</c:v>
                </c:pt>
                <c:pt idx="32">
                  <c:v>0.33333334326744002</c:v>
                </c:pt>
                <c:pt idx="33">
                  <c:v>0.363636374473571</c:v>
                </c:pt>
                <c:pt idx="34">
                  <c:v>0.33333334326744002</c:v>
                </c:pt>
                <c:pt idx="35">
                  <c:v>0.33333334326744002</c:v>
                </c:pt>
                <c:pt idx="36">
                  <c:v>0.272727280855178</c:v>
                </c:pt>
                <c:pt idx="37">
                  <c:v>0.28571429848670898</c:v>
                </c:pt>
                <c:pt idx="38">
                  <c:v>0.30000001192092801</c:v>
                </c:pt>
                <c:pt idx="39">
                  <c:v>0.272727280855178</c:v>
                </c:pt>
                <c:pt idx="40">
                  <c:v>0.272727280855178</c:v>
                </c:pt>
                <c:pt idx="41">
                  <c:v>0.25</c:v>
                </c:pt>
                <c:pt idx="42">
                  <c:v>0.25</c:v>
                </c:pt>
                <c:pt idx="43">
                  <c:v>0.25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128768"/>
        <c:axId val="138139136"/>
      </c:scatterChart>
      <c:valAx>
        <c:axId val="1381287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8139136"/>
        <c:crosses val="autoZero"/>
        <c:crossBetween val="midCat"/>
      </c:valAx>
      <c:valAx>
        <c:axId val="13813913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8128768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5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2'!$A$2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2'!$A$3:$A$5</c:f>
              <c:numCache>
                <c:formatCode>General</c:formatCode>
                <c:ptCount val="3"/>
                <c:pt idx="0">
                  <c:v>27</c:v>
                </c:pt>
                <c:pt idx="1">
                  <c:v>57</c:v>
                </c:pt>
                <c:pt idx="2">
                  <c:v>72</c:v>
                </c:pt>
              </c:numCache>
            </c:numRef>
          </c:xVal>
          <c:yVal>
            <c:numRef>
              <c:f>'frentes 2'!$B$3:$B$5</c:f>
              <c:numCache>
                <c:formatCode>General</c:formatCode>
                <c:ptCount val="3"/>
                <c:pt idx="0">
                  <c:v>0.83333331346511796</c:v>
                </c:pt>
                <c:pt idx="1">
                  <c:v>0.80000001192092896</c:v>
                </c:pt>
                <c:pt idx="2">
                  <c:v>0.73684209585189797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2'!$A$7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2'!$A$8:$A$11</c:f>
              <c:numCache>
                <c:formatCode>General</c:formatCode>
                <c:ptCount val="4"/>
                <c:pt idx="0">
                  <c:v>46</c:v>
                </c:pt>
                <c:pt idx="1">
                  <c:v>50</c:v>
                </c:pt>
                <c:pt idx="2">
                  <c:v>62</c:v>
                </c:pt>
                <c:pt idx="3">
                  <c:v>52</c:v>
                </c:pt>
              </c:numCache>
            </c:numRef>
          </c:xVal>
          <c:yVal>
            <c:numRef>
              <c:f>'frentes 2'!$B$8:$B$11</c:f>
              <c:numCache>
                <c:formatCode>General</c:formatCode>
                <c:ptCount val="4"/>
                <c:pt idx="0">
                  <c:v>0.78571426868438698</c:v>
                </c:pt>
                <c:pt idx="1">
                  <c:v>0.727272748947143</c:v>
                </c:pt>
                <c:pt idx="2">
                  <c:v>0.625</c:v>
                </c:pt>
                <c:pt idx="3">
                  <c:v>0.6875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2'!$A$13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2'!$A$14:$A$19</c:f>
              <c:numCache>
                <c:formatCode>General</c:formatCode>
                <c:ptCount val="6"/>
                <c:pt idx="0">
                  <c:v>45</c:v>
                </c:pt>
                <c:pt idx="1">
                  <c:v>40</c:v>
                </c:pt>
                <c:pt idx="2">
                  <c:v>48</c:v>
                </c:pt>
                <c:pt idx="3">
                  <c:v>57</c:v>
                </c:pt>
                <c:pt idx="4">
                  <c:v>60</c:v>
                </c:pt>
                <c:pt idx="5">
                  <c:v>60</c:v>
                </c:pt>
              </c:numCache>
            </c:numRef>
          </c:xVal>
          <c:yVal>
            <c:numRef>
              <c:f>'frentes 2'!$B$14:$B$19</c:f>
              <c:numCache>
                <c:formatCode>General</c:formatCode>
                <c:ptCount val="6"/>
                <c:pt idx="0">
                  <c:v>0.727272748947143</c:v>
                </c:pt>
                <c:pt idx="1">
                  <c:v>0.727272748947143</c:v>
                </c:pt>
                <c:pt idx="2">
                  <c:v>0.72222220897674505</c:v>
                </c:pt>
                <c:pt idx="3">
                  <c:v>0.61904764175414995</c:v>
                </c:pt>
                <c:pt idx="4">
                  <c:v>0.479999989271163</c:v>
                </c:pt>
                <c:pt idx="5">
                  <c:v>0.60869562625884999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2'!$A$22:$A$27;'frentes 2'!$A$30:$A$33;'frentes 2'!$A$36:$A$46;'frentes 2'!$A$49:$A$53;'frentes 2'!$A$57;'frentes 2'!$A$57;'frentes 2'!$A$56:$A$61;'frentes 2'!$A$64:$A$65;'frentes 2'!$A$68:$A$70;'frentes 2'!$A$73:$A$74;'frentes 2'!$A$77;'frentes 2'!$A$80:$A$81;'frentes 2'!$A$84;'frentes 2'!$A$87:$A$88;'frentes 2'!$A$91;'frentes 2'!$A$94)</c:f>
              <c:numCache>
                <c:formatCode>General</c:formatCode>
                <c:ptCount val="49"/>
                <c:pt idx="0">
                  <c:v>52</c:v>
                </c:pt>
                <c:pt idx="1">
                  <c:v>45</c:v>
                </c:pt>
                <c:pt idx="2">
                  <c:v>56</c:v>
                </c:pt>
                <c:pt idx="3">
                  <c:v>45</c:v>
                </c:pt>
                <c:pt idx="4">
                  <c:v>54</c:v>
                </c:pt>
                <c:pt idx="5">
                  <c:v>45</c:v>
                </c:pt>
                <c:pt idx="6">
                  <c:v>44</c:v>
                </c:pt>
                <c:pt idx="7">
                  <c:v>37</c:v>
                </c:pt>
                <c:pt idx="8">
                  <c:v>44</c:v>
                </c:pt>
                <c:pt idx="9">
                  <c:v>54</c:v>
                </c:pt>
                <c:pt idx="10">
                  <c:v>34</c:v>
                </c:pt>
                <c:pt idx="11">
                  <c:v>40</c:v>
                </c:pt>
                <c:pt idx="12">
                  <c:v>47</c:v>
                </c:pt>
                <c:pt idx="13">
                  <c:v>52</c:v>
                </c:pt>
                <c:pt idx="14">
                  <c:v>43</c:v>
                </c:pt>
                <c:pt idx="15">
                  <c:v>43</c:v>
                </c:pt>
                <c:pt idx="16">
                  <c:v>47</c:v>
                </c:pt>
                <c:pt idx="17">
                  <c:v>44</c:v>
                </c:pt>
                <c:pt idx="18">
                  <c:v>48</c:v>
                </c:pt>
                <c:pt idx="19">
                  <c:v>51</c:v>
                </c:pt>
                <c:pt idx="20">
                  <c:v>34</c:v>
                </c:pt>
                <c:pt idx="21">
                  <c:v>25</c:v>
                </c:pt>
                <c:pt idx="22">
                  <c:v>39</c:v>
                </c:pt>
                <c:pt idx="23">
                  <c:v>42</c:v>
                </c:pt>
                <c:pt idx="24">
                  <c:v>40</c:v>
                </c:pt>
                <c:pt idx="25">
                  <c:v>40</c:v>
                </c:pt>
                <c:pt idx="26">
                  <c:v>39</c:v>
                </c:pt>
                <c:pt idx="27">
                  <c:v>39</c:v>
                </c:pt>
                <c:pt idx="28">
                  <c:v>35</c:v>
                </c:pt>
                <c:pt idx="29">
                  <c:v>39</c:v>
                </c:pt>
                <c:pt idx="30">
                  <c:v>37</c:v>
                </c:pt>
                <c:pt idx="31">
                  <c:v>36</c:v>
                </c:pt>
                <c:pt idx="32">
                  <c:v>39</c:v>
                </c:pt>
                <c:pt idx="33">
                  <c:v>39</c:v>
                </c:pt>
                <c:pt idx="34">
                  <c:v>33</c:v>
                </c:pt>
                <c:pt idx="35">
                  <c:v>37</c:v>
                </c:pt>
                <c:pt idx="36">
                  <c:v>29</c:v>
                </c:pt>
                <c:pt idx="37">
                  <c:v>34</c:v>
                </c:pt>
                <c:pt idx="38">
                  <c:v>29</c:v>
                </c:pt>
                <c:pt idx="39">
                  <c:v>30</c:v>
                </c:pt>
                <c:pt idx="40">
                  <c:v>31</c:v>
                </c:pt>
                <c:pt idx="41">
                  <c:v>29</c:v>
                </c:pt>
                <c:pt idx="42">
                  <c:v>23</c:v>
                </c:pt>
                <c:pt idx="43">
                  <c:v>23</c:v>
                </c:pt>
                <c:pt idx="44">
                  <c:v>20</c:v>
                </c:pt>
                <c:pt idx="45">
                  <c:v>13</c:v>
                </c:pt>
                <c:pt idx="46">
                  <c:v>16</c:v>
                </c:pt>
                <c:pt idx="47">
                  <c:v>15</c:v>
                </c:pt>
                <c:pt idx="48">
                  <c:v>3</c:v>
                </c:pt>
              </c:numCache>
            </c:numRef>
          </c:xVal>
          <c:yVal>
            <c:numRef>
              <c:f>('frentes 2'!$B$22:$B$27;'frentes 2'!$B$30:$B$33;'frentes 2'!$B$36:$B$46;'frentes 2'!$B$49:$B$53;'frentes 2'!$B$56:$B$61;'frentes 2'!$B$64:$B$65;'frentes 2'!$B$68:$B$70;'frentes 2'!$B$73:$B$74;'frentes 2'!$B$77;'frentes 2'!$B$80:$B$81;'frentes 2'!$B$84;'frentes 2'!$B$87:$B$88;'frentes 2'!$B$91;'frentes 2'!$B$94)</c:f>
              <c:numCache>
                <c:formatCode>General</c:formatCode>
                <c:ptCount val="47"/>
                <c:pt idx="0">
                  <c:v>0.61111110448837203</c:v>
                </c:pt>
                <c:pt idx="1">
                  <c:v>0.61111110448837203</c:v>
                </c:pt>
                <c:pt idx="2">
                  <c:v>0.60000002384185702</c:v>
                </c:pt>
                <c:pt idx="3">
                  <c:v>0.69230771064758301</c:v>
                </c:pt>
                <c:pt idx="4">
                  <c:v>0.60000002384185702</c:v>
                </c:pt>
                <c:pt idx="5">
                  <c:v>0.66666668653488104</c:v>
                </c:pt>
                <c:pt idx="6">
                  <c:v>0.66666668653488104</c:v>
                </c:pt>
                <c:pt idx="7">
                  <c:v>0.636363625526428</c:v>
                </c:pt>
                <c:pt idx="8">
                  <c:v>0.625</c:v>
                </c:pt>
                <c:pt idx="9">
                  <c:v>0.57894736528396595</c:v>
                </c:pt>
                <c:pt idx="10">
                  <c:v>0.60000002384185702</c:v>
                </c:pt>
                <c:pt idx="11">
                  <c:v>0.58823531866073597</c:v>
                </c:pt>
                <c:pt idx="12">
                  <c:v>0.5625</c:v>
                </c:pt>
                <c:pt idx="13">
                  <c:v>0.45833334326744002</c:v>
                </c:pt>
                <c:pt idx="14">
                  <c:v>0.58823531866073597</c:v>
                </c:pt>
                <c:pt idx="15">
                  <c:v>0.58823531866073597</c:v>
                </c:pt>
                <c:pt idx="16">
                  <c:v>0.5625</c:v>
                </c:pt>
                <c:pt idx="17">
                  <c:v>0.5625</c:v>
                </c:pt>
                <c:pt idx="18">
                  <c:v>0.53333336114883401</c:v>
                </c:pt>
                <c:pt idx="19">
                  <c:v>0.52941179275512695</c:v>
                </c:pt>
                <c:pt idx="20">
                  <c:v>0.636363625526428</c:v>
                </c:pt>
                <c:pt idx="21">
                  <c:v>0.625</c:v>
                </c:pt>
                <c:pt idx="22">
                  <c:v>0.57142859697341897</c:v>
                </c:pt>
                <c:pt idx="23">
                  <c:v>0.5</c:v>
                </c:pt>
                <c:pt idx="24">
                  <c:v>0.55555558204650801</c:v>
                </c:pt>
                <c:pt idx="25">
                  <c:v>0.52941179275512695</c:v>
                </c:pt>
                <c:pt idx="26">
                  <c:v>0.55555558204650801</c:v>
                </c:pt>
                <c:pt idx="27">
                  <c:v>0.5</c:v>
                </c:pt>
                <c:pt idx="28">
                  <c:v>0.5</c:v>
                </c:pt>
                <c:pt idx="29">
                  <c:v>0.5</c:v>
                </c:pt>
                <c:pt idx="30">
                  <c:v>0.42857143282890298</c:v>
                </c:pt>
                <c:pt idx="31">
                  <c:v>0.42857143282890298</c:v>
                </c:pt>
                <c:pt idx="32">
                  <c:v>0.545454561710357</c:v>
                </c:pt>
                <c:pt idx="33">
                  <c:v>0.46666666865348799</c:v>
                </c:pt>
                <c:pt idx="34">
                  <c:v>0.53846156597137396</c:v>
                </c:pt>
                <c:pt idx="35">
                  <c:v>0.46153846383094699</c:v>
                </c:pt>
                <c:pt idx="36">
                  <c:v>0.53846156597137396</c:v>
                </c:pt>
                <c:pt idx="37">
                  <c:v>0.44444444775581299</c:v>
                </c:pt>
                <c:pt idx="38">
                  <c:v>0.42857143282890298</c:v>
                </c:pt>
                <c:pt idx="39">
                  <c:v>0.363636374473571</c:v>
                </c:pt>
                <c:pt idx="40">
                  <c:v>0.33333334326744002</c:v>
                </c:pt>
                <c:pt idx="41">
                  <c:v>0.3125</c:v>
                </c:pt>
                <c:pt idx="42">
                  <c:v>0.3125</c:v>
                </c:pt>
                <c:pt idx="43">
                  <c:v>0.22222222387790599</c:v>
                </c:pt>
                <c:pt idx="44">
                  <c:v>0.20000000298023199</c:v>
                </c:pt>
                <c:pt idx="45">
                  <c:v>0.1875</c:v>
                </c:pt>
                <c:pt idx="46">
                  <c:v>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510528"/>
        <c:axId val="139512448"/>
      </c:scatterChart>
      <c:valAx>
        <c:axId val="13951052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512448"/>
        <c:crosses val="autoZero"/>
        <c:crossBetween val="midCat"/>
      </c:valAx>
      <c:valAx>
        <c:axId val="13951244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510528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Tamanhos da Raquete (VS AI Físico)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Tamanho da Raquete</c:v>
          </c:tx>
          <c:invertIfNegative val="0"/>
          <c:errBars>
            <c:errBarType val="both"/>
            <c:errValType val="cust"/>
            <c:noEndCap val="1"/>
            <c:plus>
              <c:numRef>
                <c:f>'frentes 1'!$G$21</c:f>
                <c:numCache>
                  <c:formatCode>General</c:formatCode>
                  <c:ptCount val="1"/>
                  <c:pt idx="0">
                    <c:v>40.574834915652957</c:v>
                  </c:pt>
                </c:numCache>
              </c:numRef>
            </c:plus>
            <c:minus>
              <c:numRef>
                <c:f>'frentes 1'!$G$21</c:f>
                <c:numCache>
                  <c:formatCode>General</c:formatCode>
                  <c:ptCount val="1"/>
                  <c:pt idx="0">
                    <c:v>40.574834915652957</c:v>
                  </c:pt>
                </c:numCache>
              </c:numRef>
            </c:minus>
            <c:spPr>
              <a:ln w="76200">
                <a:solidFill>
                  <a:schemeClr val="accent2">
                    <a:alpha val="50000"/>
                  </a:schemeClr>
                </a:solidFill>
              </a:ln>
            </c:spPr>
          </c:errBars>
          <c:val>
            <c:numRef>
              <c:f>'frentes 1'!$G$1:$G$16</c:f>
              <c:numCache>
                <c:formatCode>General</c:formatCode>
                <c:ptCount val="16"/>
                <c:pt idx="0">
                  <c:v>181.92667899886001</c:v>
                </c:pt>
                <c:pt idx="1">
                  <c:v>150.73488230813899</c:v>
                </c:pt>
                <c:pt idx="2">
                  <c:v>152.25288262538999</c:v>
                </c:pt>
                <c:pt idx="3">
                  <c:v>240</c:v>
                </c:pt>
                <c:pt idx="4">
                  <c:v>153.72587055358599</c:v>
                </c:pt>
                <c:pt idx="5">
                  <c:v>234.255848277165</c:v>
                </c:pt>
                <c:pt idx="6">
                  <c:v>234.960822683408</c:v>
                </c:pt>
                <c:pt idx="7">
                  <c:v>235.209408264719</c:v>
                </c:pt>
                <c:pt idx="8">
                  <c:v>158.01122578541799</c:v>
                </c:pt>
                <c:pt idx="9">
                  <c:v>236.376624837267</c:v>
                </c:pt>
                <c:pt idx="10">
                  <c:v>236.162968252273</c:v>
                </c:pt>
                <c:pt idx="11">
                  <c:v>140.750633452643</c:v>
                </c:pt>
                <c:pt idx="12">
                  <c:v>140.750633452643</c:v>
                </c:pt>
                <c:pt idx="13">
                  <c:v>153.220392218885</c:v>
                </c:pt>
                <c:pt idx="14">
                  <c:v>152.84146720216401</c:v>
                </c:pt>
                <c:pt idx="15">
                  <c:v>158.67219975370301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9992576"/>
        <c:axId val="260008960"/>
      </c:barChart>
      <c:catAx>
        <c:axId val="25999257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Indivíduos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260008960"/>
        <c:crosses val="autoZero"/>
        <c:auto val="1"/>
        <c:lblAlgn val="ctr"/>
        <c:lblOffset val="100"/>
        <c:noMultiLvlLbl val="0"/>
      </c:catAx>
      <c:valAx>
        <c:axId val="26000896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Tamanho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5999257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 dirty="0"/>
              <a:t>Prioridade pra Bola </a:t>
            </a:r>
            <a:r>
              <a:rPr lang="pt-BR" dirty="0" smtClean="0"/>
              <a:t>Especial (</a:t>
            </a:r>
            <a:r>
              <a:rPr lang="pt-BR" dirty="0"/>
              <a:t>VS AI Físico)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Prioridade</c:v>
          </c:tx>
          <c:invertIfNegative val="0"/>
          <c:errBars>
            <c:errBarType val="both"/>
            <c:errValType val="cust"/>
            <c:noEndCap val="1"/>
            <c:plus>
              <c:numRef>
                <c:f>'frentes 1'!$H$21</c:f>
                <c:numCache>
                  <c:formatCode>General</c:formatCode>
                  <c:ptCount val="1"/>
                  <c:pt idx="0">
                    <c:v>0.12954966480220675</c:v>
                  </c:pt>
                </c:numCache>
              </c:numRef>
            </c:plus>
            <c:minus>
              <c:numRef>
                <c:f>'frentes 1'!$H$21</c:f>
                <c:numCache>
                  <c:formatCode>General</c:formatCode>
                  <c:ptCount val="1"/>
                  <c:pt idx="0">
                    <c:v>0.12954966480220675</c:v>
                  </c:pt>
                </c:numCache>
              </c:numRef>
            </c:minus>
            <c:spPr>
              <a:ln w="76200">
                <a:solidFill>
                  <a:schemeClr val="accent2">
                    <a:alpha val="50000"/>
                  </a:schemeClr>
                </a:solidFill>
              </a:ln>
            </c:spPr>
          </c:errBars>
          <c:val>
            <c:numRef>
              <c:f>'frentes 1'!$H$1:$H$16</c:f>
              <c:numCache>
                <c:formatCode>General</c:formatCode>
                <c:ptCount val="16"/>
                <c:pt idx="0">
                  <c:v>0.18277777451389199</c:v>
                </c:pt>
                <c:pt idx="1">
                  <c:v>0.207269083996968</c:v>
                </c:pt>
                <c:pt idx="2">
                  <c:v>0.25494435406181498</c:v>
                </c:pt>
                <c:pt idx="3">
                  <c:v>0.26154733239109301</c:v>
                </c:pt>
                <c:pt idx="4">
                  <c:v>0.263583235071222</c:v>
                </c:pt>
                <c:pt idx="5">
                  <c:v>0.27492508818734002</c:v>
                </c:pt>
                <c:pt idx="6">
                  <c:v>0.27536877206405902</c:v>
                </c:pt>
                <c:pt idx="7">
                  <c:v>0.28634525661404697</c:v>
                </c:pt>
                <c:pt idx="8">
                  <c:v>0.28674382066103099</c:v>
                </c:pt>
                <c:pt idx="9">
                  <c:v>0.29393102269356902</c:v>
                </c:pt>
                <c:pt idx="10">
                  <c:v>0.29776542504075298</c:v>
                </c:pt>
                <c:pt idx="11">
                  <c:v>0.48664473482305098</c:v>
                </c:pt>
                <c:pt idx="12">
                  <c:v>0.48664473482305098</c:v>
                </c:pt>
                <c:pt idx="13">
                  <c:v>0.51447698301408296</c:v>
                </c:pt>
                <c:pt idx="14">
                  <c:v>0.57944273775211996</c:v>
                </c:pt>
                <c:pt idx="15">
                  <c:v>0.58229694938049004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61465600"/>
        <c:axId val="261467520"/>
      </c:barChart>
      <c:catAx>
        <c:axId val="26146560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Indivíduos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261467520"/>
        <c:crosses val="autoZero"/>
        <c:auto val="1"/>
        <c:lblAlgn val="ctr"/>
        <c:lblOffset val="100"/>
        <c:noMultiLvlLbl val="0"/>
      </c:catAx>
      <c:valAx>
        <c:axId val="26146752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Prioridade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6146560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Tamanhos da Raquete (VS AI Básico)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Tamanho da Raquete</c:v>
          </c:tx>
          <c:invertIfNegative val="0"/>
          <c:errBars>
            <c:errBarType val="both"/>
            <c:errValType val="cust"/>
            <c:noEndCap val="1"/>
            <c:plus>
              <c:numRef>
                <c:f>'frentes 2'!$G$23</c:f>
                <c:numCache>
                  <c:formatCode>General</c:formatCode>
                  <c:ptCount val="1"/>
                  <c:pt idx="0">
                    <c:v>26.229236342908674</c:v>
                  </c:pt>
                </c:numCache>
              </c:numRef>
            </c:plus>
            <c:minus>
              <c:numRef>
                <c:f>'frentes 2'!$G$23</c:f>
                <c:numCache>
                  <c:formatCode>General</c:formatCode>
                  <c:ptCount val="1"/>
                  <c:pt idx="0">
                    <c:v>26.229236342908674</c:v>
                  </c:pt>
                </c:numCache>
              </c:numRef>
            </c:minus>
            <c:spPr>
              <a:ln w="76200">
                <a:solidFill>
                  <a:schemeClr val="accent2">
                    <a:alpha val="50000"/>
                  </a:schemeClr>
                </a:solidFill>
              </a:ln>
            </c:spPr>
          </c:errBars>
          <c:val>
            <c:numRef>
              <c:f>'frentes 2'!$G$1:$G$18</c:f>
              <c:numCache>
                <c:formatCode>General</c:formatCode>
                <c:ptCount val="18"/>
                <c:pt idx="0">
                  <c:v>131.67733571572299</c:v>
                </c:pt>
                <c:pt idx="1">
                  <c:v>132.45558701734399</c:v>
                </c:pt>
                <c:pt idx="2">
                  <c:v>131.417183173307</c:v>
                </c:pt>
                <c:pt idx="3">
                  <c:v>140.78845711519</c:v>
                </c:pt>
                <c:pt idx="4">
                  <c:v>143.726180315102</c:v>
                </c:pt>
                <c:pt idx="5">
                  <c:v>151.32778972395201</c:v>
                </c:pt>
                <c:pt idx="6">
                  <c:v>143.40052991573501</c:v>
                </c:pt>
                <c:pt idx="7">
                  <c:v>143.68750113673201</c:v>
                </c:pt>
                <c:pt idx="8">
                  <c:v>143.68750113673201</c:v>
                </c:pt>
                <c:pt idx="9">
                  <c:v>143.42870911207001</c:v>
                </c:pt>
                <c:pt idx="10">
                  <c:v>143.64882195836199</c:v>
                </c:pt>
                <c:pt idx="11">
                  <c:v>139.417183173307</c:v>
                </c:pt>
                <c:pt idx="12">
                  <c:v>157.37454441320401</c:v>
                </c:pt>
                <c:pt idx="13">
                  <c:v>75</c:v>
                </c:pt>
                <c:pt idx="14">
                  <c:v>75</c:v>
                </c:pt>
                <c:pt idx="15">
                  <c:v>156.703223599148</c:v>
                </c:pt>
                <c:pt idx="16">
                  <c:v>76.368889661227598</c:v>
                </c:pt>
                <c:pt idx="17">
                  <c:v>146.93741755298299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60017152"/>
        <c:axId val="260060288"/>
      </c:barChart>
      <c:catAx>
        <c:axId val="26001715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Indivíduos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260060288"/>
        <c:crosses val="autoZero"/>
        <c:auto val="1"/>
        <c:lblAlgn val="ctr"/>
        <c:lblOffset val="100"/>
        <c:noMultiLvlLbl val="0"/>
      </c:catAx>
      <c:valAx>
        <c:axId val="26006028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Tamanho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6001715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 dirty="0"/>
              <a:t>Prioridade pra Bola </a:t>
            </a:r>
            <a:r>
              <a:rPr lang="pt-BR" dirty="0" smtClean="0"/>
              <a:t>Especial (</a:t>
            </a:r>
            <a:r>
              <a:rPr lang="pt-BR" dirty="0"/>
              <a:t>VS AI Básico)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Prioridade</c:v>
          </c:tx>
          <c:invertIfNegative val="0"/>
          <c:errBars>
            <c:errBarType val="both"/>
            <c:errValType val="cust"/>
            <c:noEndCap val="1"/>
            <c:plus>
              <c:numRef>
                <c:f>'frentes 2'!$H$23</c:f>
                <c:numCache>
                  <c:formatCode>General</c:formatCode>
                  <c:ptCount val="1"/>
                  <c:pt idx="0">
                    <c:v>0.16215502724215844</c:v>
                  </c:pt>
                </c:numCache>
              </c:numRef>
            </c:plus>
            <c:minus>
              <c:numRef>
                <c:f>'frentes 2'!$H$23</c:f>
                <c:numCache>
                  <c:formatCode>General</c:formatCode>
                  <c:ptCount val="1"/>
                  <c:pt idx="0">
                    <c:v>0.16215502724215844</c:v>
                  </c:pt>
                </c:numCache>
              </c:numRef>
            </c:minus>
            <c:spPr>
              <a:ln w="76200">
                <a:solidFill>
                  <a:schemeClr val="accent2">
                    <a:alpha val="50000"/>
                  </a:schemeClr>
                </a:solidFill>
              </a:ln>
            </c:spPr>
          </c:errBars>
          <c:val>
            <c:numRef>
              <c:f>'frentes 2'!$H$1:$H$18</c:f>
              <c:numCache>
                <c:formatCode>General</c:formatCode>
                <c:ptCount val="18"/>
                <c:pt idx="0">
                  <c:v>0.35462183731589703</c:v>
                </c:pt>
                <c:pt idx="1">
                  <c:v>0.355055252642974</c:v>
                </c:pt>
                <c:pt idx="2">
                  <c:v>0.51002583329965001</c:v>
                </c:pt>
                <c:pt idx="3">
                  <c:v>0.57014908471553005</c:v>
                </c:pt>
                <c:pt idx="4">
                  <c:v>0.58252200235795504</c:v>
                </c:pt>
                <c:pt idx="5">
                  <c:v>0.58255141603288496</c:v>
                </c:pt>
                <c:pt idx="6">
                  <c:v>0.58280545559914698</c:v>
                </c:pt>
                <c:pt idx="7">
                  <c:v>0.58304017408124897</c:v>
                </c:pt>
                <c:pt idx="8">
                  <c:v>0.58304017408124897</c:v>
                </c:pt>
                <c:pt idx="9">
                  <c:v>0.58348507362858404</c:v>
                </c:pt>
                <c:pt idx="10">
                  <c:v>0.58355834580454402</c:v>
                </c:pt>
                <c:pt idx="11">
                  <c:v>0.58583516846163397</c:v>
                </c:pt>
                <c:pt idx="12">
                  <c:v>0.795832413836847</c:v>
                </c:pt>
                <c:pt idx="13">
                  <c:v>0.82214083179929598</c:v>
                </c:pt>
                <c:pt idx="14">
                  <c:v>0.82214083179929598</c:v>
                </c:pt>
                <c:pt idx="15">
                  <c:v>0.84259182137155297</c:v>
                </c:pt>
                <c:pt idx="16">
                  <c:v>0.880606268066913</c:v>
                </c:pt>
                <c:pt idx="17">
                  <c:v>0.911386150888713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60073728"/>
        <c:axId val="261419776"/>
      </c:barChart>
      <c:catAx>
        <c:axId val="26007372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Indivíduos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261419776"/>
        <c:crosses val="autoZero"/>
        <c:auto val="1"/>
        <c:lblAlgn val="ctr"/>
        <c:lblOffset val="100"/>
        <c:noMultiLvlLbl val="0"/>
      </c:catAx>
      <c:valAx>
        <c:axId val="26141977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Prioridade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6007372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Tamanho</a:t>
            </a:r>
            <a:r>
              <a:rPr lang="pt-BR" baseline="0"/>
              <a:t> das Raquetes (VS AI Físico)</a:t>
            </a:r>
            <a:endParaRPr lang="pt-BR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dLbls>
            <c:showLegendKey val="0"/>
            <c:showVal val="0"/>
            <c:showCatName val="0"/>
            <c:showSerName val="0"/>
            <c:showPercent val="1"/>
            <c:showBubbleSize val="0"/>
            <c:showLeaderLines val="1"/>
          </c:dLbls>
          <c:cat>
            <c:strRef>
              <c:f>'frentes 1'!$K$5:$K$7</c:f>
              <c:strCache>
                <c:ptCount val="3"/>
                <c:pt idx="0">
                  <c:v>Pequeno (menor que 130)</c:v>
                </c:pt>
                <c:pt idx="1">
                  <c:v>Médio (entre 130 e 185)</c:v>
                </c:pt>
                <c:pt idx="2">
                  <c:v>Grande (maior que 185)</c:v>
                </c:pt>
              </c:strCache>
            </c:strRef>
          </c:cat>
          <c:val>
            <c:numRef>
              <c:f>'frentes 1'!$J$5:$J$7</c:f>
              <c:numCache>
                <c:formatCode>General</c:formatCode>
                <c:ptCount val="3"/>
                <c:pt idx="0">
                  <c:v>0</c:v>
                </c:pt>
                <c:pt idx="1">
                  <c:v>10</c:v>
                </c:pt>
                <c:pt idx="2">
                  <c:v>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 rtl="0">
            <a:defRPr/>
          </a:pPr>
          <a:endParaRPr lang="pt-BR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Prioridade</a:t>
            </a:r>
            <a:r>
              <a:rPr lang="pt-BR" baseline="0"/>
              <a:t> pra Bola Especial (VS AI Físico)</a:t>
            </a:r>
            <a:endParaRPr lang="pt-BR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dLbls>
            <c:showLegendKey val="0"/>
            <c:showVal val="0"/>
            <c:showCatName val="0"/>
            <c:showSerName val="0"/>
            <c:showPercent val="1"/>
            <c:showBubbleSize val="0"/>
            <c:showLeaderLines val="1"/>
          </c:dLbls>
          <c:cat>
            <c:strRef>
              <c:f>'frentes 1'!$K$9:$K$11</c:f>
              <c:strCache>
                <c:ptCount val="3"/>
                <c:pt idx="0">
                  <c:v>Pouca (menor que 0,3)</c:v>
                </c:pt>
                <c:pt idx="1">
                  <c:v>Média (entre 0,3 e 0,6)</c:v>
                </c:pt>
                <c:pt idx="2">
                  <c:v>Importante (maior que 0,6)</c:v>
                </c:pt>
              </c:strCache>
            </c:strRef>
          </c:cat>
          <c:val>
            <c:numRef>
              <c:f>'frentes 1'!$J$9:$J$11</c:f>
              <c:numCache>
                <c:formatCode>General</c:formatCode>
                <c:ptCount val="3"/>
                <c:pt idx="0">
                  <c:v>11</c:v>
                </c:pt>
                <c:pt idx="1">
                  <c:v>5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 rtl="0">
            <a:defRPr/>
          </a:pPr>
          <a:endParaRPr lang="pt-BR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Tamanho</a:t>
            </a:r>
            <a:r>
              <a:rPr lang="pt-BR" baseline="0"/>
              <a:t> das Raquetes (VS AI Básico)</a:t>
            </a:r>
            <a:endParaRPr lang="pt-BR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dLbls>
            <c:showLegendKey val="0"/>
            <c:showVal val="0"/>
            <c:showCatName val="0"/>
            <c:showSerName val="0"/>
            <c:showPercent val="1"/>
            <c:showBubbleSize val="0"/>
            <c:showLeaderLines val="1"/>
          </c:dLbls>
          <c:cat>
            <c:strRef>
              <c:f>'frentes 1'!$K$5:$K$7</c:f>
              <c:strCache>
                <c:ptCount val="3"/>
                <c:pt idx="0">
                  <c:v>Pequeno (menor que 130)</c:v>
                </c:pt>
                <c:pt idx="1">
                  <c:v>Médio (entre 130 e 185)</c:v>
                </c:pt>
                <c:pt idx="2">
                  <c:v>Grande (maior que 185)</c:v>
                </c:pt>
              </c:strCache>
            </c:strRef>
          </c:cat>
          <c:val>
            <c:numRef>
              <c:f>'frentes 2'!$J$7:$J$9</c:f>
              <c:numCache>
                <c:formatCode>General</c:formatCode>
                <c:ptCount val="3"/>
                <c:pt idx="0">
                  <c:v>3</c:v>
                </c:pt>
                <c:pt idx="1">
                  <c:v>15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 rtl="0">
            <a:defRPr/>
          </a:pPr>
          <a:endParaRPr lang="pt-BR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Prioridade</a:t>
            </a:r>
            <a:r>
              <a:rPr lang="pt-BR" baseline="0"/>
              <a:t> pra Bola Especial (VS AI Básico)</a:t>
            </a:r>
            <a:endParaRPr lang="pt-BR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dLbls>
            <c:showLegendKey val="0"/>
            <c:showVal val="0"/>
            <c:showCatName val="0"/>
            <c:showSerName val="0"/>
            <c:showPercent val="1"/>
            <c:showBubbleSize val="0"/>
            <c:showLeaderLines val="1"/>
          </c:dLbls>
          <c:cat>
            <c:strRef>
              <c:f>'frentes 2'!$K$11:$K$13</c:f>
              <c:strCache>
                <c:ptCount val="3"/>
                <c:pt idx="0">
                  <c:v>Pouca (menor que 0,3)</c:v>
                </c:pt>
                <c:pt idx="1">
                  <c:v>Média (entre 0,3 e 0,6)</c:v>
                </c:pt>
                <c:pt idx="2">
                  <c:v>Importante (maior que 0,6)</c:v>
                </c:pt>
              </c:strCache>
            </c:strRef>
          </c:cat>
          <c:val>
            <c:numRef>
              <c:f>'frentes 2'!$J$11:$J$13</c:f>
              <c:numCache>
                <c:formatCode>General</c:formatCode>
                <c:ptCount val="3"/>
                <c:pt idx="0">
                  <c:v>0</c:v>
                </c:pt>
                <c:pt idx="1">
                  <c:v>12</c:v>
                </c:pt>
                <c:pt idx="2">
                  <c:v>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 rtl="0">
            <a:defRPr/>
          </a:pPr>
          <a:endParaRPr lang="pt-BR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1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2'!$A$46538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2'!$A$46539:$A$46541</c:f>
              <c:numCache>
                <c:formatCode>General</c:formatCode>
                <c:ptCount val="3"/>
                <c:pt idx="0">
                  <c:v>40</c:v>
                </c:pt>
                <c:pt idx="1">
                  <c:v>45</c:v>
                </c:pt>
                <c:pt idx="2">
                  <c:v>53</c:v>
                </c:pt>
              </c:numCache>
            </c:numRef>
          </c:xVal>
          <c:yVal>
            <c:numRef>
              <c:f>'frentes 2'!$B$46539:$B$46541</c:f>
              <c:numCache>
                <c:formatCode>General</c:formatCode>
                <c:ptCount val="3"/>
                <c:pt idx="0">
                  <c:v>0.71428573131561202</c:v>
                </c:pt>
                <c:pt idx="1">
                  <c:v>0.64705884456634499</c:v>
                </c:pt>
                <c:pt idx="2">
                  <c:v>0.57894736528396595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2'!$A$46543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2'!$A$46544:$A$46547</c:f>
              <c:numCache>
                <c:formatCode>General</c:formatCode>
                <c:ptCount val="4"/>
                <c:pt idx="0">
                  <c:v>44</c:v>
                </c:pt>
                <c:pt idx="1">
                  <c:v>44</c:v>
                </c:pt>
                <c:pt idx="2">
                  <c:v>45</c:v>
                </c:pt>
                <c:pt idx="3">
                  <c:v>52</c:v>
                </c:pt>
              </c:numCache>
            </c:numRef>
          </c:xVal>
          <c:yVal>
            <c:numRef>
              <c:f>'frentes 2'!$B$46544:$B$46547</c:f>
              <c:numCache>
                <c:formatCode>General</c:formatCode>
                <c:ptCount val="4"/>
                <c:pt idx="0">
                  <c:v>0.64285713434219305</c:v>
                </c:pt>
                <c:pt idx="1">
                  <c:v>0.625</c:v>
                </c:pt>
                <c:pt idx="2">
                  <c:v>0.52941179275512695</c:v>
                </c:pt>
                <c:pt idx="3">
                  <c:v>0.5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2'!$A$46549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2'!$A$46550:$A$46554</c:f>
              <c:numCache>
                <c:formatCode>General</c:formatCode>
                <c:ptCount val="5"/>
                <c:pt idx="0">
                  <c:v>38</c:v>
                </c:pt>
                <c:pt idx="1">
                  <c:v>43</c:v>
                </c:pt>
                <c:pt idx="2">
                  <c:v>44</c:v>
                </c:pt>
                <c:pt idx="3">
                  <c:v>49</c:v>
                </c:pt>
                <c:pt idx="4">
                  <c:v>40</c:v>
                </c:pt>
              </c:numCache>
            </c:numRef>
          </c:xVal>
          <c:yVal>
            <c:numRef>
              <c:f>'frentes 2'!$B$46550:$B$46554</c:f>
              <c:numCache>
                <c:formatCode>General</c:formatCode>
                <c:ptCount val="5"/>
                <c:pt idx="0">
                  <c:v>0.636363625526428</c:v>
                </c:pt>
                <c:pt idx="1">
                  <c:v>0.57142859697341897</c:v>
                </c:pt>
                <c:pt idx="2">
                  <c:v>0.473684221506118</c:v>
                </c:pt>
                <c:pt idx="3">
                  <c:v>0.46153846383094699</c:v>
                </c:pt>
                <c:pt idx="4">
                  <c:v>0.58333331346511796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2'!$A$46557:$A$46564;'frentes 2'!$A$46567:$A$46577;'frentes 2'!$A$46580:$A$46586;'frentes 2'!$A$46590;'frentes 2'!$A$46589;'frentes 2'!$A$46589;'frentes 2'!$A$46590;'frentes 2'!$A$46589:$A$46592;'frentes 2'!$A$46595:$A$46598;'frentes 2'!$A$46601;'frentes 2'!$A$46604:$A$46606;'frentes 2'!$A$46609:$A$46610;'frentes 2'!$A$46613;'frentes 2'!$A$46614;'frentes 2'!$A$46614;'frentes 2'!$A$46614;'frentes 2'!$A$46617;'frentes 2'!$A$46620:$A$46622;'frentes 2'!$A$46625:$A$46626)</c:f>
              <c:numCache>
                <c:formatCode>General</c:formatCode>
                <c:ptCount val="54"/>
                <c:pt idx="0">
                  <c:v>25</c:v>
                </c:pt>
                <c:pt idx="1">
                  <c:v>34</c:v>
                </c:pt>
                <c:pt idx="2">
                  <c:v>38</c:v>
                </c:pt>
                <c:pt idx="3">
                  <c:v>43</c:v>
                </c:pt>
                <c:pt idx="4">
                  <c:v>37</c:v>
                </c:pt>
                <c:pt idx="5">
                  <c:v>39</c:v>
                </c:pt>
                <c:pt idx="6">
                  <c:v>36</c:v>
                </c:pt>
                <c:pt idx="7">
                  <c:v>41</c:v>
                </c:pt>
                <c:pt idx="8">
                  <c:v>23</c:v>
                </c:pt>
                <c:pt idx="9">
                  <c:v>30</c:v>
                </c:pt>
                <c:pt idx="10">
                  <c:v>38</c:v>
                </c:pt>
                <c:pt idx="11">
                  <c:v>38</c:v>
                </c:pt>
                <c:pt idx="12">
                  <c:v>38</c:v>
                </c:pt>
                <c:pt idx="13">
                  <c:v>42</c:v>
                </c:pt>
                <c:pt idx="14">
                  <c:v>38</c:v>
                </c:pt>
                <c:pt idx="15">
                  <c:v>38</c:v>
                </c:pt>
                <c:pt idx="16">
                  <c:v>31</c:v>
                </c:pt>
                <c:pt idx="17">
                  <c:v>32</c:v>
                </c:pt>
                <c:pt idx="18">
                  <c:v>34</c:v>
                </c:pt>
                <c:pt idx="19">
                  <c:v>20</c:v>
                </c:pt>
                <c:pt idx="20">
                  <c:v>35</c:v>
                </c:pt>
                <c:pt idx="21">
                  <c:v>39</c:v>
                </c:pt>
                <c:pt idx="22">
                  <c:v>41</c:v>
                </c:pt>
                <c:pt idx="23">
                  <c:v>33</c:v>
                </c:pt>
                <c:pt idx="24">
                  <c:v>38</c:v>
                </c:pt>
                <c:pt idx="25">
                  <c:v>33</c:v>
                </c:pt>
                <c:pt idx="26">
                  <c:v>22</c:v>
                </c:pt>
                <c:pt idx="27">
                  <c:v>33</c:v>
                </c:pt>
                <c:pt idx="28">
                  <c:v>33</c:v>
                </c:pt>
                <c:pt idx="29">
                  <c:v>22</c:v>
                </c:pt>
                <c:pt idx="30">
                  <c:v>33</c:v>
                </c:pt>
                <c:pt idx="31">
                  <c:v>22</c:v>
                </c:pt>
                <c:pt idx="32">
                  <c:v>38</c:v>
                </c:pt>
                <c:pt idx="33">
                  <c:v>35</c:v>
                </c:pt>
                <c:pt idx="34">
                  <c:v>26</c:v>
                </c:pt>
                <c:pt idx="35">
                  <c:v>26</c:v>
                </c:pt>
                <c:pt idx="36">
                  <c:v>30</c:v>
                </c:pt>
                <c:pt idx="37">
                  <c:v>27</c:v>
                </c:pt>
                <c:pt idx="38">
                  <c:v>26</c:v>
                </c:pt>
                <c:pt idx="39">
                  <c:v>22</c:v>
                </c:pt>
                <c:pt idx="40">
                  <c:v>25</c:v>
                </c:pt>
                <c:pt idx="41">
                  <c:v>25</c:v>
                </c:pt>
                <c:pt idx="42">
                  <c:v>18</c:v>
                </c:pt>
                <c:pt idx="43">
                  <c:v>18</c:v>
                </c:pt>
                <c:pt idx="44">
                  <c:v>16</c:v>
                </c:pt>
                <c:pt idx="45">
                  <c:v>17</c:v>
                </c:pt>
                <c:pt idx="46">
                  <c:v>17</c:v>
                </c:pt>
                <c:pt idx="47">
                  <c:v>17</c:v>
                </c:pt>
                <c:pt idx="48">
                  <c:v>15</c:v>
                </c:pt>
                <c:pt idx="49">
                  <c:v>10</c:v>
                </c:pt>
                <c:pt idx="50">
                  <c:v>13</c:v>
                </c:pt>
                <c:pt idx="51">
                  <c:v>14</c:v>
                </c:pt>
                <c:pt idx="52">
                  <c:v>10</c:v>
                </c:pt>
                <c:pt idx="53">
                  <c:v>12</c:v>
                </c:pt>
              </c:numCache>
            </c:numRef>
          </c:xVal>
          <c:yVal>
            <c:numRef>
              <c:f>('frentes 2'!$B$46557:$B$46564;'frentes 2'!$B$46567:$B$46577;'frentes 2'!$B$46580:$B$46586;'frentes 2'!$B$46589:$B$46592;'frentes 2'!$B$46595:$B$46598;'frentes 2'!$B$46601;'frentes 2'!$B$46604:$B$46606;'frentes 2'!$B$46609:$B$46610;'frentes 2'!$B$46613:$B$46614;'frentes 2'!$B$46617;'frentes 2'!$B$46620:$B$46622;'frentes 2'!$B$46625:$B$46626)</c:f>
              <c:numCache>
                <c:formatCode>General</c:formatCode>
                <c:ptCount val="48"/>
                <c:pt idx="0">
                  <c:v>0.625</c:v>
                </c:pt>
                <c:pt idx="1">
                  <c:v>0.58333331346511796</c:v>
                </c:pt>
                <c:pt idx="2">
                  <c:v>0.5</c:v>
                </c:pt>
                <c:pt idx="3">
                  <c:v>0.47058823704719499</c:v>
                </c:pt>
                <c:pt idx="4">
                  <c:v>0.5</c:v>
                </c:pt>
                <c:pt idx="5">
                  <c:v>0.47619047760963401</c:v>
                </c:pt>
                <c:pt idx="6">
                  <c:v>0.58333331346511796</c:v>
                </c:pt>
                <c:pt idx="7">
                  <c:v>0.47058823704719499</c:v>
                </c:pt>
                <c:pt idx="8">
                  <c:v>0.57142859697341897</c:v>
                </c:pt>
                <c:pt idx="9">
                  <c:v>0.5</c:v>
                </c:pt>
                <c:pt idx="10">
                  <c:v>0.47058823704719499</c:v>
                </c:pt>
                <c:pt idx="11">
                  <c:v>0.44999998807907099</c:v>
                </c:pt>
                <c:pt idx="12">
                  <c:v>0.44444444775581299</c:v>
                </c:pt>
                <c:pt idx="13">
                  <c:v>0.4375</c:v>
                </c:pt>
                <c:pt idx="14">
                  <c:v>0.44444444775581299</c:v>
                </c:pt>
                <c:pt idx="15">
                  <c:v>0.473684221506118</c:v>
                </c:pt>
                <c:pt idx="16">
                  <c:v>0.5</c:v>
                </c:pt>
                <c:pt idx="17">
                  <c:v>0.5</c:v>
                </c:pt>
                <c:pt idx="18">
                  <c:v>0.5</c:v>
                </c:pt>
                <c:pt idx="19">
                  <c:v>0.5</c:v>
                </c:pt>
                <c:pt idx="20">
                  <c:v>0.46666666865348799</c:v>
                </c:pt>
                <c:pt idx="21">
                  <c:v>0.42105263471603299</c:v>
                </c:pt>
                <c:pt idx="22">
                  <c:v>0.39130434393882702</c:v>
                </c:pt>
                <c:pt idx="23">
                  <c:v>0.46666666865348799</c:v>
                </c:pt>
                <c:pt idx="24">
                  <c:v>0.42857143282890298</c:v>
                </c:pt>
                <c:pt idx="25">
                  <c:v>0.46666666865348799</c:v>
                </c:pt>
                <c:pt idx="26">
                  <c:v>0.46153846383094699</c:v>
                </c:pt>
                <c:pt idx="27">
                  <c:v>0.46153846383094699</c:v>
                </c:pt>
                <c:pt idx="28">
                  <c:v>0.38888889551162698</c:v>
                </c:pt>
                <c:pt idx="29">
                  <c:v>0.41176471114158603</c:v>
                </c:pt>
                <c:pt idx="30">
                  <c:v>0.454545468091964</c:v>
                </c:pt>
                <c:pt idx="31">
                  <c:v>0.41666665673255898</c:v>
                </c:pt>
                <c:pt idx="32">
                  <c:v>0.375</c:v>
                </c:pt>
                <c:pt idx="33">
                  <c:v>0.41666665673255898</c:v>
                </c:pt>
                <c:pt idx="34">
                  <c:v>0.375</c:v>
                </c:pt>
                <c:pt idx="35">
                  <c:v>0.363636374473571</c:v>
                </c:pt>
                <c:pt idx="36">
                  <c:v>0.35714286565780601</c:v>
                </c:pt>
                <c:pt idx="37">
                  <c:v>0.3125</c:v>
                </c:pt>
                <c:pt idx="38">
                  <c:v>0.33333334326744002</c:v>
                </c:pt>
                <c:pt idx="39">
                  <c:v>0.28571429848670898</c:v>
                </c:pt>
                <c:pt idx="40">
                  <c:v>0.30769231915473899</c:v>
                </c:pt>
                <c:pt idx="41">
                  <c:v>0.1875</c:v>
                </c:pt>
                <c:pt idx="42">
                  <c:v>0.28571429848670898</c:v>
                </c:pt>
                <c:pt idx="43">
                  <c:v>0.20000000298023199</c:v>
                </c:pt>
                <c:pt idx="44">
                  <c:v>0.15789473056793199</c:v>
                </c:pt>
                <c:pt idx="45">
                  <c:v>0.11999999731779</c:v>
                </c:pt>
                <c:pt idx="46">
                  <c:v>0.10000000149011599</c:v>
                </c:pt>
                <c:pt idx="47">
                  <c:v>9.0909093618392903E-2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843648"/>
        <c:axId val="138845568"/>
      </c:scatterChart>
      <c:valAx>
        <c:axId val="13884364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8845568"/>
        <c:crosses val="autoZero"/>
        <c:crossBetween val="midCat"/>
      </c:valAx>
      <c:valAx>
        <c:axId val="13884556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8843648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2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1'!$A$46242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1'!$A$46243:$A$46246</c:f>
              <c:numCache>
                <c:formatCode>General</c:formatCode>
                <c:ptCount val="4"/>
                <c:pt idx="0">
                  <c:v>37</c:v>
                </c:pt>
                <c:pt idx="1">
                  <c:v>42</c:v>
                </c:pt>
                <c:pt idx="2">
                  <c:v>50</c:v>
                </c:pt>
                <c:pt idx="3">
                  <c:v>49</c:v>
                </c:pt>
              </c:numCache>
            </c:numRef>
          </c:xVal>
          <c:yVal>
            <c:numRef>
              <c:f>'frentes 1'!$B$46243:$B$46246</c:f>
              <c:numCache>
                <c:formatCode>General</c:formatCode>
                <c:ptCount val="4"/>
                <c:pt idx="0">
                  <c:v>0.727272748947143</c:v>
                </c:pt>
                <c:pt idx="1">
                  <c:v>0.66666668653488104</c:v>
                </c:pt>
                <c:pt idx="2">
                  <c:v>0.51999998092651301</c:v>
                </c:pt>
                <c:pt idx="3">
                  <c:v>0.66666668653488104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1'!$A$46248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1'!$A$46249:$A$46252</c:f>
              <c:numCache>
                <c:formatCode>General</c:formatCode>
                <c:ptCount val="4"/>
                <c:pt idx="0">
                  <c:v>34</c:v>
                </c:pt>
                <c:pt idx="1">
                  <c:v>40</c:v>
                </c:pt>
                <c:pt idx="2">
                  <c:v>44</c:v>
                </c:pt>
                <c:pt idx="3">
                  <c:v>43</c:v>
                </c:pt>
              </c:numCache>
            </c:numRef>
          </c:xVal>
          <c:yVal>
            <c:numRef>
              <c:f>'frentes 1'!$B$46249:$B$46252</c:f>
              <c:numCache>
                <c:formatCode>General</c:formatCode>
                <c:ptCount val="4"/>
                <c:pt idx="0">
                  <c:v>0.66666668653488104</c:v>
                </c:pt>
                <c:pt idx="1">
                  <c:v>0.64285713434219305</c:v>
                </c:pt>
                <c:pt idx="2">
                  <c:v>0.454545468091964</c:v>
                </c:pt>
                <c:pt idx="3">
                  <c:v>0.636363625526428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1'!$A$46254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1'!$A$46255:$A$46259</c:f>
              <c:numCache>
                <c:formatCode>General</c:formatCode>
                <c:ptCount val="5"/>
                <c:pt idx="0">
                  <c:v>23</c:v>
                </c:pt>
                <c:pt idx="1">
                  <c:v>31</c:v>
                </c:pt>
                <c:pt idx="2">
                  <c:v>41</c:v>
                </c:pt>
                <c:pt idx="3">
                  <c:v>28</c:v>
                </c:pt>
                <c:pt idx="4">
                  <c:v>39</c:v>
                </c:pt>
              </c:numCache>
            </c:numRef>
          </c:xVal>
          <c:yVal>
            <c:numRef>
              <c:f>'frentes 1'!$B$46255:$B$46259</c:f>
              <c:numCache>
                <c:formatCode>General</c:formatCode>
                <c:ptCount val="5"/>
                <c:pt idx="0">
                  <c:v>0.625</c:v>
                </c:pt>
                <c:pt idx="1">
                  <c:v>0.58333331346511796</c:v>
                </c:pt>
                <c:pt idx="2">
                  <c:v>0.57142859697341897</c:v>
                </c:pt>
                <c:pt idx="3">
                  <c:v>0.58333331346511796</c:v>
                </c:pt>
                <c:pt idx="4">
                  <c:v>0.58333331346511796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1'!$A$46262:$A$46265;'frentes 1'!$A$46268:$A$46277;'frentes 1'!$A$46280:$A$46281;'frentes 1'!$A$46284:$A$46289;'frentes 1'!$A$46292:$A$46295;'frentes 1'!$A$46298:$A$46301;'frentes 1'!$A$46304:$A$46306;'frentes 1'!$A$46309:$A$46313;'frentes 1'!$A$46316:$A$46317;'frentes 1'!$A$46320;'frentes 1'!$A$46323:$A$46324;'frentes 1'!$A$46327;'frentes 1'!$A$46330;'frentes 1'!$A$46333;'frentes 1'!$A$46336)</c:f>
              <c:numCache>
                <c:formatCode>General</c:formatCode>
                <c:ptCount val="47"/>
                <c:pt idx="0">
                  <c:v>31</c:v>
                </c:pt>
                <c:pt idx="1">
                  <c:v>39</c:v>
                </c:pt>
                <c:pt idx="2">
                  <c:v>39</c:v>
                </c:pt>
                <c:pt idx="3">
                  <c:v>39</c:v>
                </c:pt>
                <c:pt idx="4">
                  <c:v>35</c:v>
                </c:pt>
                <c:pt idx="5">
                  <c:v>28</c:v>
                </c:pt>
                <c:pt idx="6">
                  <c:v>21</c:v>
                </c:pt>
                <c:pt idx="7">
                  <c:v>16</c:v>
                </c:pt>
                <c:pt idx="8">
                  <c:v>37</c:v>
                </c:pt>
                <c:pt idx="9">
                  <c:v>29</c:v>
                </c:pt>
                <c:pt idx="10">
                  <c:v>35</c:v>
                </c:pt>
                <c:pt idx="11">
                  <c:v>37</c:v>
                </c:pt>
                <c:pt idx="12">
                  <c:v>29</c:v>
                </c:pt>
                <c:pt idx="13">
                  <c:v>33</c:v>
                </c:pt>
                <c:pt idx="14">
                  <c:v>32</c:v>
                </c:pt>
                <c:pt idx="15">
                  <c:v>36</c:v>
                </c:pt>
                <c:pt idx="16">
                  <c:v>28</c:v>
                </c:pt>
                <c:pt idx="17">
                  <c:v>30</c:v>
                </c:pt>
                <c:pt idx="18">
                  <c:v>32</c:v>
                </c:pt>
                <c:pt idx="19">
                  <c:v>30</c:v>
                </c:pt>
                <c:pt idx="20">
                  <c:v>32</c:v>
                </c:pt>
                <c:pt idx="21">
                  <c:v>30</c:v>
                </c:pt>
                <c:pt idx="22">
                  <c:v>26</c:v>
                </c:pt>
                <c:pt idx="23">
                  <c:v>27</c:v>
                </c:pt>
                <c:pt idx="24">
                  <c:v>29</c:v>
                </c:pt>
                <c:pt idx="25">
                  <c:v>28</c:v>
                </c:pt>
                <c:pt idx="26">
                  <c:v>22</c:v>
                </c:pt>
                <c:pt idx="27">
                  <c:v>23</c:v>
                </c:pt>
                <c:pt idx="28">
                  <c:v>25</c:v>
                </c:pt>
                <c:pt idx="29">
                  <c:v>25</c:v>
                </c:pt>
                <c:pt idx="30">
                  <c:v>24</c:v>
                </c:pt>
                <c:pt idx="31">
                  <c:v>24</c:v>
                </c:pt>
                <c:pt idx="32">
                  <c:v>24</c:v>
                </c:pt>
                <c:pt idx="33">
                  <c:v>19</c:v>
                </c:pt>
                <c:pt idx="34">
                  <c:v>22</c:v>
                </c:pt>
                <c:pt idx="35">
                  <c:v>21</c:v>
                </c:pt>
                <c:pt idx="36">
                  <c:v>20</c:v>
                </c:pt>
                <c:pt idx="37">
                  <c:v>20</c:v>
                </c:pt>
                <c:pt idx="38">
                  <c:v>19</c:v>
                </c:pt>
                <c:pt idx="39">
                  <c:v>20</c:v>
                </c:pt>
                <c:pt idx="40">
                  <c:v>16</c:v>
                </c:pt>
                <c:pt idx="41">
                  <c:v>11</c:v>
                </c:pt>
                <c:pt idx="42">
                  <c:v>15</c:v>
                </c:pt>
                <c:pt idx="43">
                  <c:v>14</c:v>
                </c:pt>
                <c:pt idx="44">
                  <c:v>11</c:v>
                </c:pt>
                <c:pt idx="45">
                  <c:v>7</c:v>
                </c:pt>
                <c:pt idx="46">
                  <c:v>3</c:v>
                </c:pt>
              </c:numCache>
            </c:numRef>
          </c:xVal>
          <c:yVal>
            <c:numRef>
              <c:f>('frentes 1'!$B$46262:$B$46265;'frentes 1'!$B$46268:$B$46277;'frentes 1'!$B$46280:$B$46281;'frentes 1'!$B$46284:$B$46289;'frentes 1'!$B$46292:$B$46295;'frentes 1'!$B$46298:$B$46301;'frentes 1'!$B$46304:$B$46306;'frentes 1'!$B$46309:$B$46313;'frentes 1'!$B$46316:$B$46317;'frentes 1'!$B$46320;'frentes 1'!$B$46323:$B$46324;'frentes 1'!$B$46327;'frentes 1'!$B$46330;'frentes 1'!$B$46333;'frentes 1'!$B$46336)</c:f>
              <c:numCache>
                <c:formatCode>General</c:formatCode>
                <c:ptCount val="47"/>
                <c:pt idx="0">
                  <c:v>0.545454561710357</c:v>
                </c:pt>
                <c:pt idx="1">
                  <c:v>0.4375</c:v>
                </c:pt>
                <c:pt idx="2">
                  <c:v>0.53333336114883401</c:v>
                </c:pt>
                <c:pt idx="3">
                  <c:v>0.40000000596046398</c:v>
                </c:pt>
                <c:pt idx="4">
                  <c:v>0.5</c:v>
                </c:pt>
                <c:pt idx="5">
                  <c:v>0.5</c:v>
                </c:pt>
                <c:pt idx="6">
                  <c:v>0.5</c:v>
                </c:pt>
                <c:pt idx="7">
                  <c:v>0.5</c:v>
                </c:pt>
                <c:pt idx="8">
                  <c:v>0.44444444775581299</c:v>
                </c:pt>
                <c:pt idx="9">
                  <c:v>0.5</c:v>
                </c:pt>
                <c:pt idx="10">
                  <c:v>0.46666666865348799</c:v>
                </c:pt>
                <c:pt idx="11">
                  <c:v>0.46666666865348799</c:v>
                </c:pt>
                <c:pt idx="12">
                  <c:v>0.5</c:v>
                </c:pt>
                <c:pt idx="13">
                  <c:v>0.5</c:v>
                </c:pt>
                <c:pt idx="14">
                  <c:v>0.46666666865348799</c:v>
                </c:pt>
                <c:pt idx="15">
                  <c:v>0.4375</c:v>
                </c:pt>
                <c:pt idx="16">
                  <c:v>0.46153846383094699</c:v>
                </c:pt>
                <c:pt idx="17">
                  <c:v>0.4375</c:v>
                </c:pt>
                <c:pt idx="18">
                  <c:v>0.40000000596046398</c:v>
                </c:pt>
                <c:pt idx="19">
                  <c:v>0.40000000596046398</c:v>
                </c:pt>
                <c:pt idx="20">
                  <c:v>0.40000000596046398</c:v>
                </c:pt>
                <c:pt idx="21">
                  <c:v>0.454545468091964</c:v>
                </c:pt>
                <c:pt idx="22">
                  <c:v>0.454545468091964</c:v>
                </c:pt>
                <c:pt idx="23">
                  <c:v>0.42857143282890298</c:v>
                </c:pt>
                <c:pt idx="24">
                  <c:v>0.35714286565780601</c:v>
                </c:pt>
                <c:pt idx="25">
                  <c:v>0.35714286565780601</c:v>
                </c:pt>
                <c:pt idx="26">
                  <c:v>0.44444444775581299</c:v>
                </c:pt>
                <c:pt idx="27">
                  <c:v>0.40000000596046398</c:v>
                </c:pt>
                <c:pt idx="28">
                  <c:v>0.363636374473571</c:v>
                </c:pt>
                <c:pt idx="29">
                  <c:v>0.40000000596046398</c:v>
                </c:pt>
                <c:pt idx="30">
                  <c:v>0.38461539149284302</c:v>
                </c:pt>
                <c:pt idx="31">
                  <c:v>0.23076923191547299</c:v>
                </c:pt>
                <c:pt idx="32">
                  <c:v>0.28571429848670898</c:v>
                </c:pt>
                <c:pt idx="33">
                  <c:v>0.363636374473571</c:v>
                </c:pt>
                <c:pt idx="34">
                  <c:v>0.33333334326744002</c:v>
                </c:pt>
                <c:pt idx="35">
                  <c:v>0.33333334326744002</c:v>
                </c:pt>
                <c:pt idx="36">
                  <c:v>0.33333334326744002</c:v>
                </c:pt>
                <c:pt idx="37">
                  <c:v>0.363636374473571</c:v>
                </c:pt>
                <c:pt idx="38">
                  <c:v>0.30000001192092801</c:v>
                </c:pt>
                <c:pt idx="39">
                  <c:v>0.28571429848670898</c:v>
                </c:pt>
                <c:pt idx="40">
                  <c:v>0.28571429848670898</c:v>
                </c:pt>
                <c:pt idx="41">
                  <c:v>0.25</c:v>
                </c:pt>
                <c:pt idx="42">
                  <c:v>0.23076923191547299</c:v>
                </c:pt>
                <c:pt idx="43">
                  <c:v>0.21428571641445099</c:v>
                </c:pt>
                <c:pt idx="44">
                  <c:v>0.20000000298023199</c:v>
                </c:pt>
                <c:pt idx="45">
                  <c:v>0.133333340287208</c:v>
                </c:pt>
                <c:pt idx="46">
                  <c:v>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8772480"/>
        <c:axId val="138774400"/>
      </c:scatterChart>
      <c:valAx>
        <c:axId val="1387724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8774400"/>
        <c:crosses val="autoZero"/>
        <c:crossBetween val="midCat"/>
      </c:valAx>
      <c:valAx>
        <c:axId val="13877440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8772480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2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2'!$A$46070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2'!$A$46071:$A$46072</c:f>
              <c:numCache>
                <c:formatCode>General</c:formatCode>
                <c:ptCount val="2"/>
                <c:pt idx="0">
                  <c:v>57</c:v>
                </c:pt>
                <c:pt idx="1">
                  <c:v>63</c:v>
                </c:pt>
              </c:numCache>
            </c:numRef>
          </c:xVal>
          <c:yVal>
            <c:numRef>
              <c:f>'frentes 2'!$B$46071:$B$46072</c:f>
              <c:numCache>
                <c:formatCode>General</c:formatCode>
                <c:ptCount val="2"/>
                <c:pt idx="0">
                  <c:v>0.76470589637756303</c:v>
                </c:pt>
                <c:pt idx="1">
                  <c:v>0.59090906381607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2'!$A$46074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2'!$A$46075:$A$46077</c:f>
              <c:numCache>
                <c:formatCode>General</c:formatCode>
                <c:ptCount val="3"/>
                <c:pt idx="0">
                  <c:v>40</c:v>
                </c:pt>
                <c:pt idx="1">
                  <c:v>55</c:v>
                </c:pt>
                <c:pt idx="2">
                  <c:v>55</c:v>
                </c:pt>
              </c:numCache>
            </c:numRef>
          </c:xVal>
          <c:yVal>
            <c:numRef>
              <c:f>'frentes 2'!$B$46075:$B$46077</c:f>
              <c:numCache>
                <c:formatCode>General</c:formatCode>
                <c:ptCount val="3"/>
                <c:pt idx="0">
                  <c:v>0.6875</c:v>
                </c:pt>
                <c:pt idx="1">
                  <c:v>0.545454561710357</c:v>
                </c:pt>
                <c:pt idx="2">
                  <c:v>0.64999997615814198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2'!$A$46079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2'!$A$46080:$A$46083</c:f>
              <c:numCache>
                <c:formatCode>General</c:formatCode>
                <c:ptCount val="4"/>
                <c:pt idx="0">
                  <c:v>42</c:v>
                </c:pt>
                <c:pt idx="1">
                  <c:v>39</c:v>
                </c:pt>
                <c:pt idx="2">
                  <c:v>48</c:v>
                </c:pt>
                <c:pt idx="3">
                  <c:v>48</c:v>
                </c:pt>
              </c:numCache>
            </c:numRef>
          </c:xVal>
          <c:yVal>
            <c:numRef>
              <c:f>'frentes 2'!$B$46080:$B$46083</c:f>
              <c:numCache>
                <c:formatCode>General</c:formatCode>
                <c:ptCount val="4"/>
                <c:pt idx="0">
                  <c:v>0.61538463830947798</c:v>
                </c:pt>
                <c:pt idx="1">
                  <c:v>0.61538463830947798</c:v>
                </c:pt>
                <c:pt idx="2">
                  <c:v>0.545454561710357</c:v>
                </c:pt>
                <c:pt idx="3">
                  <c:v>0.52941179275512695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2'!$A$46086:$A$46090;'frentes 2'!$A$46093:$A$46096;'frentes 2'!$A$46099:$A$46103;'frentes 2'!$A$46106:$A$46111;'frentes 2'!$A$46114:$A$46124;'frentes 2'!$A$46127:$A$46130;'frentes 2'!$A$46133:$A$46137;'frentes 2'!$A$46140;'frentes 2'!$A$46143:$A$46145;'frentes 2'!$A$46148:$A$46149;'frentes 2'!$A$46152:$A$46153;'frentes 2'!$A$46156;'frentes 2'!$A$46159:$A$46160)</c:f>
              <c:numCache>
                <c:formatCode>General</c:formatCode>
                <c:ptCount val="51"/>
                <c:pt idx="0">
                  <c:v>38</c:v>
                </c:pt>
                <c:pt idx="1">
                  <c:v>19</c:v>
                </c:pt>
                <c:pt idx="2">
                  <c:v>40</c:v>
                </c:pt>
                <c:pt idx="3">
                  <c:v>46</c:v>
                </c:pt>
                <c:pt idx="4">
                  <c:v>40</c:v>
                </c:pt>
                <c:pt idx="5">
                  <c:v>37</c:v>
                </c:pt>
                <c:pt idx="6">
                  <c:v>24</c:v>
                </c:pt>
                <c:pt idx="7">
                  <c:v>40</c:v>
                </c:pt>
                <c:pt idx="8">
                  <c:v>42</c:v>
                </c:pt>
                <c:pt idx="9">
                  <c:v>35</c:v>
                </c:pt>
                <c:pt idx="10">
                  <c:v>38</c:v>
                </c:pt>
                <c:pt idx="11">
                  <c:v>39</c:v>
                </c:pt>
                <c:pt idx="12">
                  <c:v>38</c:v>
                </c:pt>
                <c:pt idx="13">
                  <c:v>36</c:v>
                </c:pt>
                <c:pt idx="14">
                  <c:v>35</c:v>
                </c:pt>
                <c:pt idx="15">
                  <c:v>33</c:v>
                </c:pt>
                <c:pt idx="16">
                  <c:v>36</c:v>
                </c:pt>
                <c:pt idx="17">
                  <c:v>33</c:v>
                </c:pt>
                <c:pt idx="18">
                  <c:v>35</c:v>
                </c:pt>
                <c:pt idx="19">
                  <c:v>34</c:v>
                </c:pt>
                <c:pt idx="20">
                  <c:v>22</c:v>
                </c:pt>
                <c:pt idx="21">
                  <c:v>31</c:v>
                </c:pt>
                <c:pt idx="22">
                  <c:v>34</c:v>
                </c:pt>
                <c:pt idx="23">
                  <c:v>30</c:v>
                </c:pt>
                <c:pt idx="24">
                  <c:v>30</c:v>
                </c:pt>
                <c:pt idx="25">
                  <c:v>23</c:v>
                </c:pt>
                <c:pt idx="26">
                  <c:v>34</c:v>
                </c:pt>
                <c:pt idx="27">
                  <c:v>32</c:v>
                </c:pt>
                <c:pt idx="28">
                  <c:v>24</c:v>
                </c:pt>
                <c:pt idx="29">
                  <c:v>29</c:v>
                </c:pt>
                <c:pt idx="30">
                  <c:v>30</c:v>
                </c:pt>
                <c:pt idx="31">
                  <c:v>23</c:v>
                </c:pt>
                <c:pt idx="32">
                  <c:v>33</c:v>
                </c:pt>
                <c:pt idx="33">
                  <c:v>32</c:v>
                </c:pt>
                <c:pt idx="34">
                  <c:v>33</c:v>
                </c:pt>
                <c:pt idx="35">
                  <c:v>19</c:v>
                </c:pt>
                <c:pt idx="36">
                  <c:v>32</c:v>
                </c:pt>
                <c:pt idx="37">
                  <c:v>26</c:v>
                </c:pt>
                <c:pt idx="38">
                  <c:v>28</c:v>
                </c:pt>
                <c:pt idx="39">
                  <c:v>23</c:v>
                </c:pt>
                <c:pt idx="40">
                  <c:v>30</c:v>
                </c:pt>
                <c:pt idx="41">
                  <c:v>18</c:v>
                </c:pt>
                <c:pt idx="42">
                  <c:v>26</c:v>
                </c:pt>
                <c:pt idx="43">
                  <c:v>24</c:v>
                </c:pt>
                <c:pt idx="44">
                  <c:v>14</c:v>
                </c:pt>
                <c:pt idx="45">
                  <c:v>20</c:v>
                </c:pt>
                <c:pt idx="46">
                  <c:v>11</c:v>
                </c:pt>
                <c:pt idx="47">
                  <c:v>13</c:v>
                </c:pt>
                <c:pt idx="48">
                  <c:v>10</c:v>
                </c:pt>
                <c:pt idx="49">
                  <c:v>2</c:v>
                </c:pt>
                <c:pt idx="50">
                  <c:v>1</c:v>
                </c:pt>
              </c:numCache>
            </c:numRef>
          </c:xVal>
          <c:yVal>
            <c:numRef>
              <c:f>('frentes 2'!$B$46086:$B$46090;'frentes 2'!$B$46093:$B$46096;'frentes 2'!$B$46099:$B$46103;'frentes 2'!$B$46106:$B$46111;'frentes 2'!$B$46114:$B$46124;'frentes 2'!$B$46127:$B$46130;'frentes 2'!$B$46133:$B$46137;'frentes 2'!$B$46140;'frentes 2'!$B$46143:$B$46145;'frentes 2'!$B$46148:$B$46149;'frentes 2'!$B$46152:$B$46153;'frentes 2'!$B$46156;'frentes 2'!$B$46159:$B$46160)</c:f>
              <c:numCache>
                <c:formatCode>General</c:formatCode>
                <c:ptCount val="51"/>
                <c:pt idx="0">
                  <c:v>0.60000002384185702</c:v>
                </c:pt>
                <c:pt idx="1">
                  <c:v>0.60000002384185702</c:v>
                </c:pt>
                <c:pt idx="2">
                  <c:v>0.52941179275512695</c:v>
                </c:pt>
                <c:pt idx="3">
                  <c:v>0.52631580829620295</c:v>
                </c:pt>
                <c:pt idx="4">
                  <c:v>0.52941179275512695</c:v>
                </c:pt>
                <c:pt idx="5">
                  <c:v>0.57142859697341897</c:v>
                </c:pt>
                <c:pt idx="6">
                  <c:v>0.57142859697341897</c:v>
                </c:pt>
                <c:pt idx="7">
                  <c:v>0.47826087474822998</c:v>
                </c:pt>
                <c:pt idx="8">
                  <c:v>0.47619047760963401</c:v>
                </c:pt>
                <c:pt idx="9">
                  <c:v>0.53846156597137396</c:v>
                </c:pt>
                <c:pt idx="10">
                  <c:v>0.46153846383094699</c:v>
                </c:pt>
                <c:pt idx="11">
                  <c:v>0.4375</c:v>
                </c:pt>
                <c:pt idx="12">
                  <c:v>0.473684221506118</c:v>
                </c:pt>
                <c:pt idx="13">
                  <c:v>0.53333336114883401</c:v>
                </c:pt>
                <c:pt idx="14">
                  <c:v>0.5</c:v>
                </c:pt>
                <c:pt idx="15">
                  <c:v>0.5</c:v>
                </c:pt>
                <c:pt idx="16">
                  <c:v>0.46666666865348799</c:v>
                </c:pt>
                <c:pt idx="17">
                  <c:v>0.53333336114883401</c:v>
                </c:pt>
                <c:pt idx="18">
                  <c:v>0.5</c:v>
                </c:pt>
                <c:pt idx="19">
                  <c:v>0.5</c:v>
                </c:pt>
                <c:pt idx="20">
                  <c:v>0.5</c:v>
                </c:pt>
                <c:pt idx="21">
                  <c:v>0.42857143282890298</c:v>
                </c:pt>
                <c:pt idx="22">
                  <c:v>0.409090906381607</c:v>
                </c:pt>
                <c:pt idx="23">
                  <c:v>0.454545468091964</c:v>
                </c:pt>
                <c:pt idx="24">
                  <c:v>0.42857143282890298</c:v>
                </c:pt>
                <c:pt idx="25">
                  <c:v>0.5</c:v>
                </c:pt>
                <c:pt idx="26">
                  <c:v>0.41176471114158603</c:v>
                </c:pt>
                <c:pt idx="27">
                  <c:v>0.41176471114158603</c:v>
                </c:pt>
                <c:pt idx="28">
                  <c:v>0.5</c:v>
                </c:pt>
                <c:pt idx="29">
                  <c:v>0.47058823704719499</c:v>
                </c:pt>
                <c:pt idx="30">
                  <c:v>0.46153846383094699</c:v>
                </c:pt>
                <c:pt idx="31">
                  <c:v>0.454545468091964</c:v>
                </c:pt>
                <c:pt idx="32">
                  <c:v>0.40000000596046398</c:v>
                </c:pt>
                <c:pt idx="33">
                  <c:v>0.40000000596046398</c:v>
                </c:pt>
                <c:pt idx="34">
                  <c:v>0.375</c:v>
                </c:pt>
                <c:pt idx="35">
                  <c:v>0.40000000596046398</c:v>
                </c:pt>
                <c:pt idx="36">
                  <c:v>0.380952388048172</c:v>
                </c:pt>
                <c:pt idx="37">
                  <c:v>0.38461539149284302</c:v>
                </c:pt>
                <c:pt idx="38">
                  <c:v>0.38461539149284302</c:v>
                </c:pt>
                <c:pt idx="39">
                  <c:v>0.38461539149284302</c:v>
                </c:pt>
                <c:pt idx="40">
                  <c:v>0.36842104792594899</c:v>
                </c:pt>
                <c:pt idx="41">
                  <c:v>0.33333334326744002</c:v>
                </c:pt>
                <c:pt idx="42">
                  <c:v>0.266666680574417</c:v>
                </c:pt>
                <c:pt idx="43">
                  <c:v>0.266666680574417</c:v>
                </c:pt>
                <c:pt idx="44">
                  <c:v>0.272727280855178</c:v>
                </c:pt>
                <c:pt idx="45">
                  <c:v>0.22222222387790599</c:v>
                </c:pt>
                <c:pt idx="46">
                  <c:v>0.22222222387790599</c:v>
                </c:pt>
                <c:pt idx="47">
                  <c:v>0.14285714924335399</c:v>
                </c:pt>
                <c:pt idx="48">
                  <c:v>0.125</c:v>
                </c:pt>
                <c:pt idx="49">
                  <c:v>0</c:v>
                </c:pt>
                <c:pt idx="50">
                  <c:v>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200000"/>
        <c:axId val="139201920"/>
      </c:scatterChart>
      <c:valAx>
        <c:axId val="13920000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201920"/>
        <c:crosses val="autoZero"/>
        <c:crossBetween val="midCat"/>
      </c:valAx>
      <c:valAx>
        <c:axId val="13920192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200000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3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1'!$A$2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1'!$A$3:$A$8</c:f>
              <c:numCache>
                <c:formatCode>General</c:formatCode>
                <c:ptCount val="6"/>
                <c:pt idx="0">
                  <c:v>40</c:v>
                </c:pt>
                <c:pt idx="1">
                  <c:v>42</c:v>
                </c:pt>
                <c:pt idx="2">
                  <c:v>44</c:v>
                </c:pt>
                <c:pt idx="3">
                  <c:v>46</c:v>
                </c:pt>
                <c:pt idx="4">
                  <c:v>44</c:v>
                </c:pt>
                <c:pt idx="5">
                  <c:v>42</c:v>
                </c:pt>
              </c:numCache>
            </c:numRef>
          </c:xVal>
          <c:yVal>
            <c:numRef>
              <c:f>'frentes 1'!$B$3:$B$8</c:f>
              <c:numCache>
                <c:formatCode>General</c:formatCode>
                <c:ptCount val="6"/>
                <c:pt idx="0">
                  <c:v>0.727272748947143</c:v>
                </c:pt>
                <c:pt idx="1">
                  <c:v>0.71428573131561202</c:v>
                </c:pt>
                <c:pt idx="2">
                  <c:v>0.52631580829620295</c:v>
                </c:pt>
                <c:pt idx="3">
                  <c:v>0.47619047760963401</c:v>
                </c:pt>
                <c:pt idx="4">
                  <c:v>0.5625</c:v>
                </c:pt>
                <c:pt idx="5">
                  <c:v>0.625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1'!$A$10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1'!$A$11:$A$17</c:f>
              <c:numCache>
                <c:formatCode>General</c:formatCode>
                <c:ptCount val="7"/>
                <c:pt idx="0">
                  <c:v>12</c:v>
                </c:pt>
                <c:pt idx="1">
                  <c:v>38</c:v>
                </c:pt>
                <c:pt idx="2">
                  <c:v>42</c:v>
                </c:pt>
                <c:pt idx="3">
                  <c:v>43</c:v>
                </c:pt>
                <c:pt idx="4">
                  <c:v>41</c:v>
                </c:pt>
                <c:pt idx="5">
                  <c:v>38</c:v>
                </c:pt>
                <c:pt idx="6">
                  <c:v>29</c:v>
                </c:pt>
              </c:numCache>
            </c:numRef>
          </c:xVal>
          <c:yVal>
            <c:numRef>
              <c:f>'frentes 1'!$B$11:$B$17</c:f>
              <c:numCache>
                <c:formatCode>General</c:formatCode>
                <c:ptCount val="7"/>
                <c:pt idx="0">
                  <c:v>0.66666668653488104</c:v>
                </c:pt>
                <c:pt idx="1">
                  <c:v>0.58333331346511796</c:v>
                </c:pt>
                <c:pt idx="2">
                  <c:v>0.5</c:v>
                </c:pt>
                <c:pt idx="3">
                  <c:v>0.42105263471603299</c:v>
                </c:pt>
                <c:pt idx="4">
                  <c:v>0.5</c:v>
                </c:pt>
                <c:pt idx="5">
                  <c:v>0.625</c:v>
                </c:pt>
                <c:pt idx="6">
                  <c:v>0.66666668653488104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1'!$A$19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1'!$A$20:$A$26</c:f>
              <c:numCache>
                <c:formatCode>General</c:formatCode>
                <c:ptCount val="7"/>
                <c:pt idx="0">
                  <c:v>31</c:v>
                </c:pt>
                <c:pt idx="1">
                  <c:v>33</c:v>
                </c:pt>
                <c:pt idx="2">
                  <c:v>32</c:v>
                </c:pt>
                <c:pt idx="3">
                  <c:v>40</c:v>
                </c:pt>
                <c:pt idx="4">
                  <c:v>36</c:v>
                </c:pt>
                <c:pt idx="5">
                  <c:v>35</c:v>
                </c:pt>
                <c:pt idx="6">
                  <c:v>37</c:v>
                </c:pt>
              </c:numCache>
            </c:numRef>
          </c:xVal>
          <c:yVal>
            <c:numRef>
              <c:f>'frentes 1'!$B$20:$B$26</c:f>
              <c:numCache>
                <c:formatCode>General</c:formatCode>
                <c:ptCount val="7"/>
                <c:pt idx="0">
                  <c:v>0.61538463830947798</c:v>
                </c:pt>
                <c:pt idx="1">
                  <c:v>0.58333331346511796</c:v>
                </c:pt>
                <c:pt idx="2">
                  <c:v>0.58333331346511796</c:v>
                </c:pt>
                <c:pt idx="3">
                  <c:v>0.46153846383094699</c:v>
                </c:pt>
                <c:pt idx="4">
                  <c:v>0.5</c:v>
                </c:pt>
                <c:pt idx="5">
                  <c:v>0.53846156597137396</c:v>
                </c:pt>
                <c:pt idx="6">
                  <c:v>0.44999998807907099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1'!$A$29:$A$33;'frentes 1'!$A$36:$A$42;'frentes 1'!$A$45:$A$51;'frentes 1'!$A$54:$A$58;'frentes 1'!$A$61:$A$63;'frentes 1'!$A$66:$A$68;'frentes 1'!$A$71:$A$75;'frentes 1'!$A$78:$A$80;'frentes 1'!$A$83;'frentes 1'!$A$86)</c:f>
              <c:numCache>
                <c:formatCode>General</c:formatCode>
                <c:ptCount val="40"/>
                <c:pt idx="0">
                  <c:v>28</c:v>
                </c:pt>
                <c:pt idx="1">
                  <c:v>31</c:v>
                </c:pt>
                <c:pt idx="2">
                  <c:v>34</c:v>
                </c:pt>
                <c:pt idx="3">
                  <c:v>35</c:v>
                </c:pt>
                <c:pt idx="4">
                  <c:v>31</c:v>
                </c:pt>
                <c:pt idx="5">
                  <c:v>24</c:v>
                </c:pt>
                <c:pt idx="6">
                  <c:v>30</c:v>
                </c:pt>
                <c:pt idx="7">
                  <c:v>29</c:v>
                </c:pt>
                <c:pt idx="8">
                  <c:v>25</c:v>
                </c:pt>
                <c:pt idx="9">
                  <c:v>33</c:v>
                </c:pt>
                <c:pt idx="10">
                  <c:v>33</c:v>
                </c:pt>
                <c:pt idx="11">
                  <c:v>33</c:v>
                </c:pt>
                <c:pt idx="12">
                  <c:v>23</c:v>
                </c:pt>
                <c:pt idx="13">
                  <c:v>28</c:v>
                </c:pt>
                <c:pt idx="14">
                  <c:v>29</c:v>
                </c:pt>
                <c:pt idx="15">
                  <c:v>30</c:v>
                </c:pt>
                <c:pt idx="16">
                  <c:v>31</c:v>
                </c:pt>
                <c:pt idx="17">
                  <c:v>23</c:v>
                </c:pt>
                <c:pt idx="18">
                  <c:v>26</c:v>
                </c:pt>
                <c:pt idx="19">
                  <c:v>22</c:v>
                </c:pt>
                <c:pt idx="20">
                  <c:v>29</c:v>
                </c:pt>
                <c:pt idx="21">
                  <c:v>26</c:v>
                </c:pt>
                <c:pt idx="22">
                  <c:v>22</c:v>
                </c:pt>
                <c:pt idx="23">
                  <c:v>26</c:v>
                </c:pt>
                <c:pt idx="24">
                  <c:v>25</c:v>
                </c:pt>
                <c:pt idx="25">
                  <c:v>20</c:v>
                </c:pt>
                <c:pt idx="26">
                  <c:v>25</c:v>
                </c:pt>
                <c:pt idx="27">
                  <c:v>21</c:v>
                </c:pt>
                <c:pt idx="28">
                  <c:v>24</c:v>
                </c:pt>
                <c:pt idx="29">
                  <c:v>22</c:v>
                </c:pt>
                <c:pt idx="30">
                  <c:v>15</c:v>
                </c:pt>
                <c:pt idx="31">
                  <c:v>13</c:v>
                </c:pt>
                <c:pt idx="32">
                  <c:v>12</c:v>
                </c:pt>
                <c:pt idx="33">
                  <c:v>19</c:v>
                </c:pt>
                <c:pt idx="34">
                  <c:v>16</c:v>
                </c:pt>
                <c:pt idx="35">
                  <c:v>17</c:v>
                </c:pt>
                <c:pt idx="36">
                  <c:v>11</c:v>
                </c:pt>
                <c:pt idx="37">
                  <c:v>17</c:v>
                </c:pt>
                <c:pt idx="38">
                  <c:v>13</c:v>
                </c:pt>
                <c:pt idx="39">
                  <c:v>12</c:v>
                </c:pt>
              </c:numCache>
            </c:numRef>
          </c:xVal>
          <c:yVal>
            <c:numRef>
              <c:f>('frentes 1'!$B$29:$B$33;'frentes 1'!$B$36:$B$42;'frentes 1'!$B$45:$B$51;'frentes 1'!$B$54:$B$58;'frentes 1'!$B$61:$B$63;'frentes 1'!$B$66:$B$68;'frentes 1'!$B$71:$B$75;'frentes 1'!$B$78:$B$80;'frentes 1'!$B$83;'frentes 1'!$B$86)</c:f>
              <c:numCache>
                <c:formatCode>General</c:formatCode>
                <c:ptCount val="40"/>
                <c:pt idx="0">
                  <c:v>0.57142859697341897</c:v>
                </c:pt>
                <c:pt idx="1">
                  <c:v>0.53846156597137396</c:v>
                </c:pt>
                <c:pt idx="2">
                  <c:v>0.5</c:v>
                </c:pt>
                <c:pt idx="3">
                  <c:v>0.46666666865348799</c:v>
                </c:pt>
                <c:pt idx="4">
                  <c:v>0.5</c:v>
                </c:pt>
                <c:pt idx="5">
                  <c:v>0.55555558204650801</c:v>
                </c:pt>
                <c:pt idx="6">
                  <c:v>0.5</c:v>
                </c:pt>
                <c:pt idx="7">
                  <c:v>0.5</c:v>
                </c:pt>
                <c:pt idx="8">
                  <c:v>0.5</c:v>
                </c:pt>
                <c:pt idx="9">
                  <c:v>0.41666665673255898</c:v>
                </c:pt>
                <c:pt idx="10">
                  <c:v>0.46153846383094699</c:v>
                </c:pt>
                <c:pt idx="11">
                  <c:v>0.454545468091964</c:v>
                </c:pt>
                <c:pt idx="12">
                  <c:v>0.5</c:v>
                </c:pt>
                <c:pt idx="13">
                  <c:v>0.46153846383094699</c:v>
                </c:pt>
                <c:pt idx="14">
                  <c:v>0.454545468091964</c:v>
                </c:pt>
                <c:pt idx="15">
                  <c:v>0.42857143282890298</c:v>
                </c:pt>
                <c:pt idx="16">
                  <c:v>0.35714286565780601</c:v>
                </c:pt>
                <c:pt idx="17">
                  <c:v>0.5</c:v>
                </c:pt>
                <c:pt idx="18">
                  <c:v>0.46666666865348799</c:v>
                </c:pt>
                <c:pt idx="19">
                  <c:v>0.44444444775581299</c:v>
                </c:pt>
                <c:pt idx="20">
                  <c:v>0.41666665673255898</c:v>
                </c:pt>
                <c:pt idx="21">
                  <c:v>0.41666665673255898</c:v>
                </c:pt>
                <c:pt idx="22">
                  <c:v>0.454545468091964</c:v>
                </c:pt>
                <c:pt idx="23">
                  <c:v>0.44444444775581299</c:v>
                </c:pt>
                <c:pt idx="24">
                  <c:v>0.41666665673255898</c:v>
                </c:pt>
                <c:pt idx="25">
                  <c:v>0.41666665673255898</c:v>
                </c:pt>
                <c:pt idx="26">
                  <c:v>0.38461539149284302</c:v>
                </c:pt>
                <c:pt idx="27">
                  <c:v>0.40000000596046398</c:v>
                </c:pt>
                <c:pt idx="28">
                  <c:v>0.30000001192092801</c:v>
                </c:pt>
                <c:pt idx="29">
                  <c:v>0.40000000596046398</c:v>
                </c:pt>
                <c:pt idx="30">
                  <c:v>0.33333334326744002</c:v>
                </c:pt>
                <c:pt idx="31">
                  <c:v>0.33333334326744002</c:v>
                </c:pt>
                <c:pt idx="32">
                  <c:v>0.33333334326744002</c:v>
                </c:pt>
                <c:pt idx="33">
                  <c:v>0.272727280855178</c:v>
                </c:pt>
                <c:pt idx="34">
                  <c:v>0.33333334326744002</c:v>
                </c:pt>
                <c:pt idx="35">
                  <c:v>0.181818187236785</c:v>
                </c:pt>
                <c:pt idx="36">
                  <c:v>0.181818187236785</c:v>
                </c:pt>
                <c:pt idx="37">
                  <c:v>0.125</c:v>
                </c:pt>
                <c:pt idx="38">
                  <c:v>0.16666667163372001</c:v>
                </c:pt>
                <c:pt idx="39">
                  <c:v>0.125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254784"/>
        <c:axId val="139273344"/>
      </c:scatterChart>
      <c:valAx>
        <c:axId val="13925478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273344"/>
        <c:crosses val="autoZero"/>
        <c:crossBetween val="midCat"/>
      </c:valAx>
      <c:valAx>
        <c:axId val="13927334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254784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3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2'!$A$2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2'!$A$3:$A$9</c:f>
              <c:numCache>
                <c:formatCode>General</c:formatCode>
                <c:ptCount val="7"/>
                <c:pt idx="0">
                  <c:v>15</c:v>
                </c:pt>
                <c:pt idx="1">
                  <c:v>31</c:v>
                </c:pt>
                <c:pt idx="2">
                  <c:v>42</c:v>
                </c:pt>
                <c:pt idx="3">
                  <c:v>49</c:v>
                </c:pt>
                <c:pt idx="4">
                  <c:v>56</c:v>
                </c:pt>
                <c:pt idx="5">
                  <c:v>55</c:v>
                </c:pt>
                <c:pt idx="6">
                  <c:v>37</c:v>
                </c:pt>
              </c:numCache>
            </c:numRef>
          </c:xVal>
          <c:yVal>
            <c:numRef>
              <c:f>'frentes 2'!$B$3:$B$9</c:f>
              <c:numCache>
                <c:formatCode>General</c:formatCode>
                <c:ptCount val="7"/>
                <c:pt idx="0">
                  <c:v>1</c:v>
                </c:pt>
                <c:pt idx="1">
                  <c:v>0.77777779102325395</c:v>
                </c:pt>
                <c:pt idx="2">
                  <c:v>0.66666668653488104</c:v>
                </c:pt>
                <c:pt idx="3">
                  <c:v>0.61538463830947798</c:v>
                </c:pt>
                <c:pt idx="4">
                  <c:v>0.54166668653488104</c:v>
                </c:pt>
                <c:pt idx="5">
                  <c:v>0.46428570151329002</c:v>
                </c:pt>
                <c:pt idx="6">
                  <c:v>0.66666668653488104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2'!$A$11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2'!$A$12:$A$18</c:f>
              <c:numCache>
                <c:formatCode>General</c:formatCode>
                <c:ptCount val="7"/>
                <c:pt idx="0">
                  <c:v>30</c:v>
                </c:pt>
                <c:pt idx="1">
                  <c:v>55</c:v>
                </c:pt>
                <c:pt idx="2">
                  <c:v>42</c:v>
                </c:pt>
                <c:pt idx="3">
                  <c:v>31</c:v>
                </c:pt>
                <c:pt idx="4">
                  <c:v>42</c:v>
                </c:pt>
                <c:pt idx="5">
                  <c:v>35</c:v>
                </c:pt>
                <c:pt idx="6">
                  <c:v>43</c:v>
                </c:pt>
              </c:numCache>
            </c:numRef>
          </c:xVal>
          <c:yVal>
            <c:numRef>
              <c:f>'frentes 2'!$B$12:$B$18</c:f>
              <c:numCache>
                <c:formatCode>General</c:formatCode>
                <c:ptCount val="7"/>
                <c:pt idx="0">
                  <c:v>0.625</c:v>
                </c:pt>
                <c:pt idx="1">
                  <c:v>0.5</c:v>
                </c:pt>
                <c:pt idx="2">
                  <c:v>0.5</c:v>
                </c:pt>
                <c:pt idx="3">
                  <c:v>0.545454561710357</c:v>
                </c:pt>
                <c:pt idx="4">
                  <c:v>0.52941179275512695</c:v>
                </c:pt>
                <c:pt idx="5">
                  <c:v>0.53333336114883401</c:v>
                </c:pt>
                <c:pt idx="6">
                  <c:v>0.5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2'!$A$20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2'!$A$21:$A$29</c:f>
              <c:numCache>
                <c:formatCode>General</c:formatCode>
                <c:ptCount val="9"/>
                <c:pt idx="0">
                  <c:v>28</c:v>
                </c:pt>
                <c:pt idx="1">
                  <c:v>40</c:v>
                </c:pt>
                <c:pt idx="2">
                  <c:v>39</c:v>
                </c:pt>
                <c:pt idx="3">
                  <c:v>28</c:v>
                </c:pt>
                <c:pt idx="4">
                  <c:v>44</c:v>
                </c:pt>
                <c:pt idx="5">
                  <c:v>44</c:v>
                </c:pt>
                <c:pt idx="6">
                  <c:v>38</c:v>
                </c:pt>
                <c:pt idx="7">
                  <c:v>34</c:v>
                </c:pt>
                <c:pt idx="8">
                  <c:v>32</c:v>
                </c:pt>
              </c:numCache>
            </c:numRef>
          </c:xVal>
          <c:yVal>
            <c:numRef>
              <c:f>'frentes 2'!$B$21:$B$29</c:f>
              <c:numCache>
                <c:formatCode>General</c:formatCode>
                <c:ptCount val="9"/>
                <c:pt idx="0">
                  <c:v>0.545454561710357</c:v>
                </c:pt>
                <c:pt idx="1">
                  <c:v>0.5</c:v>
                </c:pt>
                <c:pt idx="2">
                  <c:v>0.5</c:v>
                </c:pt>
                <c:pt idx="3">
                  <c:v>0.5</c:v>
                </c:pt>
                <c:pt idx="4">
                  <c:v>0.473684221506118</c:v>
                </c:pt>
                <c:pt idx="5">
                  <c:v>0.40000000596046398</c:v>
                </c:pt>
                <c:pt idx="6">
                  <c:v>0.5</c:v>
                </c:pt>
                <c:pt idx="7">
                  <c:v>0.5</c:v>
                </c:pt>
                <c:pt idx="8">
                  <c:v>0.5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2'!$A$32:$A$37;'frentes 2'!$A$40:$A$43;'frentes 2'!$A$46:$A$48;'frentes 2'!$A$51:$A$53;'frentes 2'!$A$56:$A$60;'frentes 2'!$A$63:$A$65;'frentes 2'!$A$68:$A$69;'frentes 2'!$A$72:$A$74;'frentes 2'!$A$77:$A$78;'frentes 2'!$A$81;'frentes 2'!$A$84;'frentes 2'!$A$87:$A$90)</c:f>
              <c:numCache>
                <c:formatCode>General</c:formatCode>
                <c:ptCount val="37"/>
                <c:pt idx="0">
                  <c:v>18</c:v>
                </c:pt>
                <c:pt idx="1">
                  <c:v>37</c:v>
                </c:pt>
                <c:pt idx="2">
                  <c:v>27</c:v>
                </c:pt>
                <c:pt idx="3">
                  <c:v>42</c:v>
                </c:pt>
                <c:pt idx="4">
                  <c:v>21</c:v>
                </c:pt>
                <c:pt idx="5">
                  <c:v>35</c:v>
                </c:pt>
                <c:pt idx="6">
                  <c:v>30</c:v>
                </c:pt>
                <c:pt idx="7">
                  <c:v>34</c:v>
                </c:pt>
                <c:pt idx="8">
                  <c:v>37</c:v>
                </c:pt>
                <c:pt idx="9">
                  <c:v>34</c:v>
                </c:pt>
                <c:pt idx="10">
                  <c:v>23</c:v>
                </c:pt>
                <c:pt idx="11">
                  <c:v>36</c:v>
                </c:pt>
                <c:pt idx="12">
                  <c:v>32</c:v>
                </c:pt>
                <c:pt idx="13">
                  <c:v>23</c:v>
                </c:pt>
                <c:pt idx="14">
                  <c:v>34</c:v>
                </c:pt>
                <c:pt idx="15">
                  <c:v>35</c:v>
                </c:pt>
                <c:pt idx="16">
                  <c:v>16</c:v>
                </c:pt>
                <c:pt idx="17">
                  <c:v>30</c:v>
                </c:pt>
                <c:pt idx="18">
                  <c:v>31</c:v>
                </c:pt>
                <c:pt idx="19">
                  <c:v>27</c:v>
                </c:pt>
                <c:pt idx="20">
                  <c:v>20</c:v>
                </c:pt>
                <c:pt idx="21">
                  <c:v>27</c:v>
                </c:pt>
                <c:pt idx="22">
                  <c:v>30</c:v>
                </c:pt>
                <c:pt idx="23">
                  <c:v>28</c:v>
                </c:pt>
                <c:pt idx="24">
                  <c:v>23</c:v>
                </c:pt>
                <c:pt idx="25">
                  <c:v>23</c:v>
                </c:pt>
                <c:pt idx="26">
                  <c:v>15</c:v>
                </c:pt>
                <c:pt idx="27">
                  <c:v>20</c:v>
                </c:pt>
                <c:pt idx="28">
                  <c:v>20</c:v>
                </c:pt>
                <c:pt idx="29">
                  <c:v>18</c:v>
                </c:pt>
                <c:pt idx="30">
                  <c:v>18</c:v>
                </c:pt>
                <c:pt idx="31">
                  <c:v>13</c:v>
                </c:pt>
                <c:pt idx="32">
                  <c:v>11</c:v>
                </c:pt>
                <c:pt idx="33">
                  <c:v>9</c:v>
                </c:pt>
                <c:pt idx="34">
                  <c:v>4</c:v>
                </c:pt>
                <c:pt idx="35">
                  <c:v>3</c:v>
                </c:pt>
                <c:pt idx="36">
                  <c:v>5</c:v>
                </c:pt>
              </c:numCache>
            </c:numRef>
          </c:xVal>
          <c:yVal>
            <c:numRef>
              <c:f>('frentes 2'!$B$32:$B$37;'frentes 2'!$B$40:$B$43;'frentes 2'!$B$46:$B$48;'frentes 2'!$B$51:$B$53;'frentes 2'!$B$56:$B$60;'frentes 2'!$B$63:$B$65;'frentes 2'!$B$68:$B$69;'frentes 2'!$B$72:$B$74;'frentes 2'!$B$77:$B$79;'frentes 2'!$B$78;'frentes 2'!$B$79;'frentes 2'!$B$77;'frentes 2'!$B$78;'frentes 2'!$B$77;'frentes 2'!$B$77;'frentes 2'!$B$78;'frentes 2'!$B$77:$B$78;'frentes 2'!$B$77;'frentes 2'!$B$78;'frentes 2'!$B$79;'frentes 2'!$B$79;'frentes 2'!$B$78;'frentes 2'!$B$78;'frentes 2'!$B$77:$B$78;'frentes 2'!$B$81;'frentes 2'!$B$84;'frentes 2'!$B$87:$B$90)</c:f>
              <c:numCache>
                <c:formatCode>General</c:formatCode>
                <c:ptCount val="55"/>
                <c:pt idx="0">
                  <c:v>0.5</c:v>
                </c:pt>
                <c:pt idx="1">
                  <c:v>0.46153846383094699</c:v>
                </c:pt>
                <c:pt idx="2">
                  <c:v>0.46153846383094699</c:v>
                </c:pt>
                <c:pt idx="3">
                  <c:v>0.44444444775581299</c:v>
                </c:pt>
                <c:pt idx="4">
                  <c:v>0.5</c:v>
                </c:pt>
                <c:pt idx="5">
                  <c:v>0.46153846383094699</c:v>
                </c:pt>
                <c:pt idx="6">
                  <c:v>0.454545468091964</c:v>
                </c:pt>
                <c:pt idx="7">
                  <c:v>0.4375</c:v>
                </c:pt>
                <c:pt idx="8">
                  <c:v>0.42857143282890298</c:v>
                </c:pt>
                <c:pt idx="9">
                  <c:v>0.44999998807907099</c:v>
                </c:pt>
                <c:pt idx="10">
                  <c:v>0.42857143282890298</c:v>
                </c:pt>
                <c:pt idx="11">
                  <c:v>0.42105263471603299</c:v>
                </c:pt>
                <c:pt idx="12">
                  <c:v>0.42857143282890298</c:v>
                </c:pt>
                <c:pt idx="13">
                  <c:v>0.41666665673255898</c:v>
                </c:pt>
                <c:pt idx="14">
                  <c:v>0.41176471114158603</c:v>
                </c:pt>
                <c:pt idx="15">
                  <c:v>0.40000000596046398</c:v>
                </c:pt>
                <c:pt idx="16">
                  <c:v>0.40000000596046398</c:v>
                </c:pt>
                <c:pt idx="17">
                  <c:v>0.375</c:v>
                </c:pt>
                <c:pt idx="18">
                  <c:v>0.33333334326744002</c:v>
                </c:pt>
                <c:pt idx="19">
                  <c:v>0.375</c:v>
                </c:pt>
                <c:pt idx="20">
                  <c:v>0.40000000596046398</c:v>
                </c:pt>
                <c:pt idx="21">
                  <c:v>0.363636374473571</c:v>
                </c:pt>
                <c:pt idx="22">
                  <c:v>0.30000001192092801</c:v>
                </c:pt>
                <c:pt idx="23">
                  <c:v>0.33333334326744002</c:v>
                </c:pt>
                <c:pt idx="24">
                  <c:v>0.35714286565780601</c:v>
                </c:pt>
                <c:pt idx="25">
                  <c:v>0.30000001192092801</c:v>
                </c:pt>
                <c:pt idx="26">
                  <c:v>0.33333334326744002</c:v>
                </c:pt>
                <c:pt idx="27">
                  <c:v>0.30769231915473899</c:v>
                </c:pt>
                <c:pt idx="28">
                  <c:v>0.25</c:v>
                </c:pt>
                <c:pt idx="29">
                  <c:v>0.20000000298023199</c:v>
                </c:pt>
                <c:pt idx="30">
                  <c:v>0.176470592617988</c:v>
                </c:pt>
                <c:pt idx="32">
                  <c:v>0.176470592617988</c:v>
                </c:pt>
                <c:pt idx="34">
                  <c:v>0.20000000298023199</c:v>
                </c:pt>
                <c:pt idx="35">
                  <c:v>0.176470592617988</c:v>
                </c:pt>
                <c:pt idx="36">
                  <c:v>0.20000000298023199</c:v>
                </c:pt>
                <c:pt idx="37">
                  <c:v>0.20000000298023199</c:v>
                </c:pt>
                <c:pt idx="38">
                  <c:v>0.176470592617988</c:v>
                </c:pt>
                <c:pt idx="39">
                  <c:v>0.20000000298023199</c:v>
                </c:pt>
                <c:pt idx="40">
                  <c:v>0.176470592617988</c:v>
                </c:pt>
                <c:pt idx="41">
                  <c:v>0.20000000298023199</c:v>
                </c:pt>
                <c:pt idx="42">
                  <c:v>0.176470592617988</c:v>
                </c:pt>
                <c:pt idx="45">
                  <c:v>0.176470592617988</c:v>
                </c:pt>
                <c:pt idx="46">
                  <c:v>0.176470592617988</c:v>
                </c:pt>
                <c:pt idx="47">
                  <c:v>0.20000000298023199</c:v>
                </c:pt>
                <c:pt idx="48">
                  <c:v>0.176470592617988</c:v>
                </c:pt>
                <c:pt idx="49">
                  <c:v>0.181818187236785</c:v>
                </c:pt>
                <c:pt idx="50">
                  <c:v>0.16666667163372001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309824"/>
        <c:axId val="139311744"/>
      </c:scatterChart>
      <c:valAx>
        <c:axId val="1393098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311744"/>
        <c:crosses val="autoZero"/>
        <c:crossBetween val="midCat"/>
      </c:valAx>
      <c:valAx>
        <c:axId val="139311744"/>
        <c:scaling>
          <c:orientation val="minMax"/>
          <c:max val="1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309824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4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1'!$A$2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1'!$A$3:$A$4</c:f>
              <c:numCache>
                <c:formatCode>General</c:formatCode>
                <c:ptCount val="2"/>
                <c:pt idx="0">
                  <c:v>59</c:v>
                </c:pt>
                <c:pt idx="1">
                  <c:v>39</c:v>
                </c:pt>
              </c:numCache>
            </c:numRef>
          </c:xVal>
          <c:yVal>
            <c:numRef>
              <c:f>'frentes 1'!$B$3:$B$4</c:f>
              <c:numCache>
                <c:formatCode>General</c:formatCode>
                <c:ptCount val="2"/>
                <c:pt idx="0">
                  <c:v>0.625</c:v>
                </c:pt>
                <c:pt idx="1">
                  <c:v>0.61538463830947798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1'!$A$6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1'!$A$7:$A$11</c:f>
              <c:numCache>
                <c:formatCode>General</c:formatCode>
                <c:ptCount val="5"/>
                <c:pt idx="0">
                  <c:v>40</c:v>
                </c:pt>
                <c:pt idx="1">
                  <c:v>24</c:v>
                </c:pt>
                <c:pt idx="2">
                  <c:v>54</c:v>
                </c:pt>
                <c:pt idx="3">
                  <c:v>52</c:v>
                </c:pt>
                <c:pt idx="4">
                  <c:v>28</c:v>
                </c:pt>
              </c:numCache>
            </c:numRef>
          </c:xVal>
          <c:yVal>
            <c:numRef>
              <c:f>'frentes 1'!$B$7:$B$11</c:f>
              <c:numCache>
                <c:formatCode>General</c:formatCode>
                <c:ptCount val="5"/>
                <c:pt idx="0">
                  <c:v>0.60000002384185702</c:v>
                </c:pt>
                <c:pt idx="1">
                  <c:v>0.60000002384185702</c:v>
                </c:pt>
                <c:pt idx="2">
                  <c:v>0.5</c:v>
                </c:pt>
                <c:pt idx="3">
                  <c:v>0.55555558204650801</c:v>
                </c:pt>
                <c:pt idx="4">
                  <c:v>0.60000002384185702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1'!$A$13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1'!$A$14:$A$18</c:f>
              <c:numCache>
                <c:formatCode>General</c:formatCode>
                <c:ptCount val="5"/>
                <c:pt idx="0">
                  <c:v>28</c:v>
                </c:pt>
                <c:pt idx="1">
                  <c:v>34</c:v>
                </c:pt>
                <c:pt idx="2">
                  <c:v>39</c:v>
                </c:pt>
                <c:pt idx="3">
                  <c:v>50</c:v>
                </c:pt>
                <c:pt idx="4">
                  <c:v>39</c:v>
                </c:pt>
              </c:numCache>
            </c:numRef>
          </c:xVal>
          <c:yVal>
            <c:numRef>
              <c:f>'frentes 1'!$B$14:$B$18</c:f>
              <c:numCache>
                <c:formatCode>General</c:formatCode>
                <c:ptCount val="5"/>
                <c:pt idx="0">
                  <c:v>0.55555558204650801</c:v>
                </c:pt>
                <c:pt idx="1">
                  <c:v>0.545454561710357</c:v>
                </c:pt>
                <c:pt idx="2">
                  <c:v>0.52941179275512695</c:v>
                </c:pt>
                <c:pt idx="3">
                  <c:v>0.52380955219268799</c:v>
                </c:pt>
                <c:pt idx="4">
                  <c:v>0.53333336114883401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1'!$A$21:$A$26;'frentes 1'!$A$29:$A$33;'frentes 1'!$A$36:$A$41;'frentes 1'!$A$44:$A$48;'frentes 1'!$A$51:$A$53;'frentes 1'!$A$56:$A$61;'frentes 1'!$A$64:$A$66;'frentes 1'!$A$69:$A$70;'frentes 1'!$A$73:$A$76;'frentes 1'!$A$79:$A$80;'frentes 1'!$A$83;'frentes 1'!$A$86:$A$87;'frentes 1'!$A$90;'frentes 1'!$A$93:$A$94)</c:f>
              <c:numCache>
                <c:formatCode>General</c:formatCode>
                <c:ptCount val="48"/>
                <c:pt idx="0">
                  <c:v>29</c:v>
                </c:pt>
                <c:pt idx="1">
                  <c:v>31</c:v>
                </c:pt>
                <c:pt idx="2">
                  <c:v>40</c:v>
                </c:pt>
                <c:pt idx="3">
                  <c:v>40</c:v>
                </c:pt>
                <c:pt idx="4">
                  <c:v>34</c:v>
                </c:pt>
                <c:pt idx="5">
                  <c:v>31</c:v>
                </c:pt>
                <c:pt idx="6">
                  <c:v>28</c:v>
                </c:pt>
                <c:pt idx="7">
                  <c:v>33</c:v>
                </c:pt>
                <c:pt idx="8">
                  <c:v>39</c:v>
                </c:pt>
                <c:pt idx="9">
                  <c:v>34</c:v>
                </c:pt>
                <c:pt idx="10">
                  <c:v>35</c:v>
                </c:pt>
                <c:pt idx="11">
                  <c:v>19</c:v>
                </c:pt>
                <c:pt idx="12">
                  <c:v>27</c:v>
                </c:pt>
                <c:pt idx="13">
                  <c:v>27</c:v>
                </c:pt>
                <c:pt idx="14">
                  <c:v>38</c:v>
                </c:pt>
                <c:pt idx="15">
                  <c:v>27</c:v>
                </c:pt>
                <c:pt idx="16">
                  <c:v>31</c:v>
                </c:pt>
                <c:pt idx="17">
                  <c:v>24</c:v>
                </c:pt>
                <c:pt idx="18">
                  <c:v>26</c:v>
                </c:pt>
                <c:pt idx="19">
                  <c:v>37</c:v>
                </c:pt>
                <c:pt idx="20">
                  <c:v>30</c:v>
                </c:pt>
                <c:pt idx="21">
                  <c:v>33</c:v>
                </c:pt>
                <c:pt idx="22">
                  <c:v>23</c:v>
                </c:pt>
                <c:pt idx="23">
                  <c:v>27</c:v>
                </c:pt>
                <c:pt idx="24">
                  <c:v>29</c:v>
                </c:pt>
                <c:pt idx="25">
                  <c:v>24</c:v>
                </c:pt>
                <c:pt idx="26">
                  <c:v>18</c:v>
                </c:pt>
                <c:pt idx="27">
                  <c:v>25</c:v>
                </c:pt>
                <c:pt idx="28">
                  <c:v>24</c:v>
                </c:pt>
                <c:pt idx="29">
                  <c:v>27</c:v>
                </c:pt>
                <c:pt idx="30">
                  <c:v>26</c:v>
                </c:pt>
                <c:pt idx="31">
                  <c:v>20</c:v>
                </c:pt>
                <c:pt idx="32">
                  <c:v>26</c:v>
                </c:pt>
                <c:pt idx="33">
                  <c:v>22</c:v>
                </c:pt>
                <c:pt idx="34">
                  <c:v>12</c:v>
                </c:pt>
                <c:pt idx="35">
                  <c:v>23</c:v>
                </c:pt>
                <c:pt idx="36">
                  <c:v>16</c:v>
                </c:pt>
                <c:pt idx="37">
                  <c:v>17</c:v>
                </c:pt>
                <c:pt idx="38">
                  <c:v>20</c:v>
                </c:pt>
                <c:pt idx="39">
                  <c:v>22</c:v>
                </c:pt>
                <c:pt idx="40">
                  <c:v>14</c:v>
                </c:pt>
                <c:pt idx="41">
                  <c:v>17</c:v>
                </c:pt>
                <c:pt idx="42">
                  <c:v>12</c:v>
                </c:pt>
                <c:pt idx="43">
                  <c:v>10</c:v>
                </c:pt>
                <c:pt idx="44">
                  <c:v>10</c:v>
                </c:pt>
                <c:pt idx="45">
                  <c:v>7</c:v>
                </c:pt>
                <c:pt idx="46">
                  <c:v>4</c:v>
                </c:pt>
                <c:pt idx="47">
                  <c:v>3</c:v>
                </c:pt>
              </c:numCache>
            </c:numRef>
          </c:xVal>
          <c:yVal>
            <c:numRef>
              <c:f>('frentes 1'!$B$21:$B$26;'frentes 1'!$B$29:$B$33;'frentes 1'!$B$36:$B$41;'frentes 1'!$B$44:$B$48;'frentes 1'!$B$51:$B$53;'frentes 1'!$B$56:$B$61;'frentes 1'!$B$64:$B$66;'frentes 1'!$B$69:$B$70;'frentes 1'!$B$73:$B$76;'frentes 1'!$B$79:$B$80;'frentes 1'!$B$83;'frentes 1'!$B$86:$B$87;'frentes 1'!$B$90;'frentes 1'!$B$93:$B$94)</c:f>
              <c:numCache>
                <c:formatCode>General</c:formatCode>
                <c:ptCount val="48"/>
                <c:pt idx="0">
                  <c:v>0.53846156597137396</c:v>
                </c:pt>
                <c:pt idx="1">
                  <c:v>0.5</c:v>
                </c:pt>
                <c:pt idx="2">
                  <c:v>0.42857143282890298</c:v>
                </c:pt>
                <c:pt idx="3">
                  <c:v>0.47058823704719499</c:v>
                </c:pt>
                <c:pt idx="4">
                  <c:v>0.5</c:v>
                </c:pt>
                <c:pt idx="5">
                  <c:v>0.5</c:v>
                </c:pt>
                <c:pt idx="6">
                  <c:v>0.5</c:v>
                </c:pt>
                <c:pt idx="7">
                  <c:v>0.47058823704719499</c:v>
                </c:pt>
                <c:pt idx="8">
                  <c:v>0.4375</c:v>
                </c:pt>
                <c:pt idx="9">
                  <c:v>0.46153846383094699</c:v>
                </c:pt>
                <c:pt idx="10">
                  <c:v>0.44999998807907099</c:v>
                </c:pt>
                <c:pt idx="11">
                  <c:v>0.46153846383094699</c:v>
                </c:pt>
                <c:pt idx="12">
                  <c:v>0.454545468091964</c:v>
                </c:pt>
                <c:pt idx="13">
                  <c:v>0.454545468091964</c:v>
                </c:pt>
                <c:pt idx="14">
                  <c:v>0.41666665673255898</c:v>
                </c:pt>
                <c:pt idx="15">
                  <c:v>0.46153846383094699</c:v>
                </c:pt>
                <c:pt idx="16">
                  <c:v>0.41666665673255898</c:v>
                </c:pt>
                <c:pt idx="17">
                  <c:v>0.41666665673255898</c:v>
                </c:pt>
                <c:pt idx="18">
                  <c:v>0.40000000596046398</c:v>
                </c:pt>
                <c:pt idx="19">
                  <c:v>0.33333334326744002</c:v>
                </c:pt>
                <c:pt idx="20">
                  <c:v>0.40000000596046398</c:v>
                </c:pt>
                <c:pt idx="21">
                  <c:v>0.40000000596046398</c:v>
                </c:pt>
                <c:pt idx="22">
                  <c:v>0.40000000596046398</c:v>
                </c:pt>
                <c:pt idx="23">
                  <c:v>0.375</c:v>
                </c:pt>
                <c:pt idx="24">
                  <c:v>0.35294118523597701</c:v>
                </c:pt>
                <c:pt idx="25">
                  <c:v>0.363636374473571</c:v>
                </c:pt>
                <c:pt idx="26">
                  <c:v>0.363636374473571</c:v>
                </c:pt>
                <c:pt idx="27">
                  <c:v>0.35714286565780601</c:v>
                </c:pt>
                <c:pt idx="28">
                  <c:v>0.35714286565780601</c:v>
                </c:pt>
                <c:pt idx="29">
                  <c:v>0.30769231915473899</c:v>
                </c:pt>
                <c:pt idx="30">
                  <c:v>0.30769231915473899</c:v>
                </c:pt>
                <c:pt idx="31">
                  <c:v>0.35714286565780601</c:v>
                </c:pt>
                <c:pt idx="32">
                  <c:v>0.29411765933036799</c:v>
                </c:pt>
                <c:pt idx="33">
                  <c:v>0.35294118523597701</c:v>
                </c:pt>
                <c:pt idx="34">
                  <c:v>0.33333334326744002</c:v>
                </c:pt>
                <c:pt idx="35">
                  <c:v>0.28571429848670898</c:v>
                </c:pt>
                <c:pt idx="36">
                  <c:v>0.23076923191547299</c:v>
                </c:pt>
                <c:pt idx="37">
                  <c:v>0.21428571641445099</c:v>
                </c:pt>
                <c:pt idx="38">
                  <c:v>0.20833332836627899</c:v>
                </c:pt>
                <c:pt idx="39">
                  <c:v>0.181818187236785</c:v>
                </c:pt>
                <c:pt idx="40">
                  <c:v>0.22222222387790599</c:v>
                </c:pt>
                <c:pt idx="41">
                  <c:v>0.20000000298023199</c:v>
                </c:pt>
                <c:pt idx="42">
                  <c:v>0.20000000298023199</c:v>
                </c:pt>
                <c:pt idx="43">
                  <c:v>0.14285714924335399</c:v>
                </c:pt>
                <c:pt idx="44">
                  <c:v>0.125</c:v>
                </c:pt>
                <c:pt idx="45">
                  <c:v>8.3333335816860199E-2</c:v>
                </c:pt>
                <c:pt idx="46">
                  <c:v>0</c:v>
                </c:pt>
                <c:pt idx="47">
                  <c:v>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361280"/>
        <c:axId val="139363456"/>
      </c:scatterChart>
      <c:valAx>
        <c:axId val="1393612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363456"/>
        <c:crosses val="autoZero"/>
        <c:crossBetween val="midCat"/>
      </c:valAx>
      <c:valAx>
        <c:axId val="13936345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361280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4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2'!$A$2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2'!$A$3:$A$5</c:f>
              <c:numCache>
                <c:formatCode>General</c:formatCode>
                <c:ptCount val="3"/>
                <c:pt idx="0">
                  <c:v>40</c:v>
                </c:pt>
                <c:pt idx="1">
                  <c:v>55</c:v>
                </c:pt>
                <c:pt idx="2">
                  <c:v>57</c:v>
                </c:pt>
              </c:numCache>
            </c:numRef>
          </c:xVal>
          <c:yVal>
            <c:numRef>
              <c:f>'frentes 2'!$B$3:$B$5</c:f>
              <c:numCache>
                <c:formatCode>General</c:formatCode>
                <c:ptCount val="3"/>
                <c:pt idx="0">
                  <c:v>0.727272748947143</c:v>
                </c:pt>
                <c:pt idx="1">
                  <c:v>0.72222220897674505</c:v>
                </c:pt>
                <c:pt idx="2">
                  <c:v>0.52380955219268799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2'!$A$7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2'!$A$8:$A$11</c:f>
              <c:numCache>
                <c:formatCode>General</c:formatCode>
                <c:ptCount val="4"/>
                <c:pt idx="0">
                  <c:v>48</c:v>
                </c:pt>
                <c:pt idx="1">
                  <c:v>52</c:v>
                </c:pt>
                <c:pt idx="2">
                  <c:v>53</c:v>
                </c:pt>
                <c:pt idx="3">
                  <c:v>52</c:v>
                </c:pt>
              </c:numCache>
            </c:numRef>
          </c:xVal>
          <c:yVal>
            <c:numRef>
              <c:f>'frentes 2'!$B$8:$B$11</c:f>
              <c:numCache>
                <c:formatCode>General</c:formatCode>
                <c:ptCount val="4"/>
                <c:pt idx="0">
                  <c:v>0.69999998807907104</c:v>
                </c:pt>
                <c:pt idx="1">
                  <c:v>0.545454561710357</c:v>
                </c:pt>
                <c:pt idx="2">
                  <c:v>0.5</c:v>
                </c:pt>
                <c:pt idx="3">
                  <c:v>0.56521737575530995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2'!$A$13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2'!$A$14:$A$18</c:f>
              <c:numCache>
                <c:formatCode>General</c:formatCode>
                <c:ptCount val="5"/>
                <c:pt idx="0">
                  <c:v>30</c:v>
                </c:pt>
                <c:pt idx="1">
                  <c:v>45</c:v>
                </c:pt>
                <c:pt idx="2">
                  <c:v>45</c:v>
                </c:pt>
                <c:pt idx="3">
                  <c:v>51</c:v>
                </c:pt>
                <c:pt idx="4">
                  <c:v>45</c:v>
                </c:pt>
              </c:numCache>
            </c:numRef>
          </c:xVal>
          <c:yVal>
            <c:numRef>
              <c:f>'frentes 2'!$B$14:$B$18</c:f>
              <c:numCache>
                <c:formatCode>General</c:formatCode>
                <c:ptCount val="5"/>
                <c:pt idx="0">
                  <c:v>0.60000002384185702</c:v>
                </c:pt>
                <c:pt idx="1">
                  <c:v>0.5625</c:v>
                </c:pt>
                <c:pt idx="2">
                  <c:v>0.55555558204650801</c:v>
                </c:pt>
                <c:pt idx="3">
                  <c:v>0.5</c:v>
                </c:pt>
                <c:pt idx="4">
                  <c:v>0.61111110448837203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2'!$A$21:$A$26;'frentes 2'!$A$29:$A$33;'frentes 2'!$A$37;'frentes 2'!$A$37;'frentes 2'!$A$36:$A$41;'frentes 2'!$A$44:$A$48;'frentes 2'!$A$51:$A$54;'frentes 2'!$A$57:$A$58;'frentes 2'!$A$61:$A$65;'frentes 2'!$A$68:$A$71;'frentes 2'!$A$75;'frentes 2'!$A$75;'frentes 2'!$A$74:$A$75;'frentes 2'!$A$78:$A$81;'frentes 2'!$A$84:$A$85;'frentes 2'!$A$88;'frentes 2'!$A$91;'frentes 2'!$A$94)</c:f>
              <c:numCache>
                <c:formatCode>General</c:formatCode>
                <c:ptCount val="52"/>
                <c:pt idx="0">
                  <c:v>38</c:v>
                </c:pt>
                <c:pt idx="1">
                  <c:v>40</c:v>
                </c:pt>
                <c:pt idx="2">
                  <c:v>43</c:v>
                </c:pt>
                <c:pt idx="3">
                  <c:v>43</c:v>
                </c:pt>
                <c:pt idx="4">
                  <c:v>43</c:v>
                </c:pt>
                <c:pt idx="5">
                  <c:v>40</c:v>
                </c:pt>
                <c:pt idx="6">
                  <c:v>37</c:v>
                </c:pt>
                <c:pt idx="7">
                  <c:v>41</c:v>
                </c:pt>
                <c:pt idx="8">
                  <c:v>41</c:v>
                </c:pt>
                <c:pt idx="9">
                  <c:v>42</c:v>
                </c:pt>
                <c:pt idx="10">
                  <c:v>41</c:v>
                </c:pt>
                <c:pt idx="11">
                  <c:v>31</c:v>
                </c:pt>
                <c:pt idx="12">
                  <c:v>31</c:v>
                </c:pt>
                <c:pt idx="13">
                  <c:v>25</c:v>
                </c:pt>
                <c:pt idx="14">
                  <c:v>31</c:v>
                </c:pt>
                <c:pt idx="15">
                  <c:v>41</c:v>
                </c:pt>
                <c:pt idx="16">
                  <c:v>35</c:v>
                </c:pt>
                <c:pt idx="17">
                  <c:v>25</c:v>
                </c:pt>
                <c:pt idx="18">
                  <c:v>31</c:v>
                </c:pt>
                <c:pt idx="19">
                  <c:v>22</c:v>
                </c:pt>
                <c:pt idx="20">
                  <c:v>21</c:v>
                </c:pt>
                <c:pt idx="21">
                  <c:v>18</c:v>
                </c:pt>
                <c:pt idx="22">
                  <c:v>40</c:v>
                </c:pt>
                <c:pt idx="23">
                  <c:v>23</c:v>
                </c:pt>
                <c:pt idx="24">
                  <c:v>36</c:v>
                </c:pt>
                <c:pt idx="25">
                  <c:v>27</c:v>
                </c:pt>
                <c:pt idx="26">
                  <c:v>38</c:v>
                </c:pt>
                <c:pt idx="27">
                  <c:v>37</c:v>
                </c:pt>
                <c:pt idx="28">
                  <c:v>35</c:v>
                </c:pt>
                <c:pt idx="29">
                  <c:v>33</c:v>
                </c:pt>
                <c:pt idx="30">
                  <c:v>28</c:v>
                </c:pt>
                <c:pt idx="31">
                  <c:v>32</c:v>
                </c:pt>
                <c:pt idx="32">
                  <c:v>31</c:v>
                </c:pt>
                <c:pt idx="33">
                  <c:v>33</c:v>
                </c:pt>
                <c:pt idx="34">
                  <c:v>29</c:v>
                </c:pt>
                <c:pt idx="35">
                  <c:v>26</c:v>
                </c:pt>
                <c:pt idx="36">
                  <c:v>30</c:v>
                </c:pt>
                <c:pt idx="37">
                  <c:v>32</c:v>
                </c:pt>
                <c:pt idx="38">
                  <c:v>28</c:v>
                </c:pt>
                <c:pt idx="39">
                  <c:v>28</c:v>
                </c:pt>
                <c:pt idx="40">
                  <c:v>28</c:v>
                </c:pt>
                <c:pt idx="41">
                  <c:v>26</c:v>
                </c:pt>
                <c:pt idx="42">
                  <c:v>28</c:v>
                </c:pt>
                <c:pt idx="43">
                  <c:v>25</c:v>
                </c:pt>
                <c:pt idx="44">
                  <c:v>27</c:v>
                </c:pt>
                <c:pt idx="45">
                  <c:v>27</c:v>
                </c:pt>
                <c:pt idx="46">
                  <c:v>27</c:v>
                </c:pt>
                <c:pt idx="47">
                  <c:v>23</c:v>
                </c:pt>
                <c:pt idx="48">
                  <c:v>23</c:v>
                </c:pt>
                <c:pt idx="49">
                  <c:v>21</c:v>
                </c:pt>
                <c:pt idx="50">
                  <c:v>18</c:v>
                </c:pt>
                <c:pt idx="51">
                  <c:v>12</c:v>
                </c:pt>
              </c:numCache>
            </c:numRef>
          </c:xVal>
          <c:yVal>
            <c:numRef>
              <c:f>('frentes 2'!$B$21:$B$26;'frentes 2'!$B$29:$B$33;'frentes 2'!$B$36:$B$41;'frentes 2'!$B$44:$B$48;'frentes 2'!$B$51:$B$54;'frentes 2'!$B$57:$B$58;'frentes 2'!$B$61:$B$65;'frentes 2'!$B$68:$B$71;'frentes 2'!$B$74:$B$75;'frentes 2'!$B$78:$B$81;'frentes 2'!$B$84:$B$85;'frentes 2'!$B$88;'frentes 2'!$B$91;'frentes 2'!$B$94)</c:f>
              <c:numCache>
                <c:formatCode>General</c:formatCode>
                <c:ptCount val="48"/>
                <c:pt idx="0">
                  <c:v>0.58823531866073597</c:v>
                </c:pt>
                <c:pt idx="1">
                  <c:v>0.53333336114883401</c:v>
                </c:pt>
                <c:pt idx="2">
                  <c:v>0.52631580829620295</c:v>
                </c:pt>
                <c:pt idx="3">
                  <c:v>0.52941179275512695</c:v>
                </c:pt>
                <c:pt idx="4">
                  <c:v>0.42857143282890298</c:v>
                </c:pt>
                <c:pt idx="5">
                  <c:v>0.52941179275512695</c:v>
                </c:pt>
                <c:pt idx="6">
                  <c:v>0.57142859697341897</c:v>
                </c:pt>
                <c:pt idx="7">
                  <c:v>0.5</c:v>
                </c:pt>
                <c:pt idx="8">
                  <c:v>0.5</c:v>
                </c:pt>
                <c:pt idx="9">
                  <c:v>0.473684221506118</c:v>
                </c:pt>
                <c:pt idx="10">
                  <c:v>0.473684221506118</c:v>
                </c:pt>
                <c:pt idx="11">
                  <c:v>0.55555558204650801</c:v>
                </c:pt>
                <c:pt idx="12">
                  <c:v>0.5</c:v>
                </c:pt>
                <c:pt idx="13">
                  <c:v>0.46666666865348799</c:v>
                </c:pt>
                <c:pt idx="14">
                  <c:v>0.46666666865348799</c:v>
                </c:pt>
                <c:pt idx="15">
                  <c:v>0.55555558204650801</c:v>
                </c:pt>
                <c:pt idx="16">
                  <c:v>0.53846156597137396</c:v>
                </c:pt>
                <c:pt idx="17">
                  <c:v>0.5</c:v>
                </c:pt>
                <c:pt idx="18">
                  <c:v>0.5</c:v>
                </c:pt>
                <c:pt idx="19">
                  <c:v>0.5</c:v>
                </c:pt>
                <c:pt idx="20">
                  <c:v>0.44999998807907099</c:v>
                </c:pt>
                <c:pt idx="21">
                  <c:v>0.5</c:v>
                </c:pt>
                <c:pt idx="22">
                  <c:v>0.44444444775581299</c:v>
                </c:pt>
                <c:pt idx="23">
                  <c:v>0.44444444775581299</c:v>
                </c:pt>
                <c:pt idx="24">
                  <c:v>0.38888889551162698</c:v>
                </c:pt>
                <c:pt idx="25">
                  <c:v>0.38888889551162698</c:v>
                </c:pt>
                <c:pt idx="26">
                  <c:v>0.4375</c:v>
                </c:pt>
                <c:pt idx="27">
                  <c:v>0.4375</c:v>
                </c:pt>
                <c:pt idx="28">
                  <c:v>0.42857143282890298</c:v>
                </c:pt>
                <c:pt idx="29">
                  <c:v>0.41666665673255898</c:v>
                </c:pt>
                <c:pt idx="30">
                  <c:v>0.41666665673255898</c:v>
                </c:pt>
                <c:pt idx="31">
                  <c:v>0.38461539149284302</c:v>
                </c:pt>
                <c:pt idx="32">
                  <c:v>0.42857143282890298</c:v>
                </c:pt>
                <c:pt idx="33">
                  <c:v>0.41666665673255898</c:v>
                </c:pt>
                <c:pt idx="34">
                  <c:v>0.36842104792594899</c:v>
                </c:pt>
                <c:pt idx="35">
                  <c:v>0.34999999403953502</c:v>
                </c:pt>
                <c:pt idx="36">
                  <c:v>0.41666665673255898</c:v>
                </c:pt>
                <c:pt idx="37">
                  <c:v>0.38461539149284302</c:v>
                </c:pt>
                <c:pt idx="38">
                  <c:v>0.35714286565780601</c:v>
                </c:pt>
                <c:pt idx="39">
                  <c:v>0.375</c:v>
                </c:pt>
                <c:pt idx="40">
                  <c:v>0.34999999403953502</c:v>
                </c:pt>
                <c:pt idx="41">
                  <c:v>0.33333334326744002</c:v>
                </c:pt>
                <c:pt idx="42">
                  <c:v>0.33333334326744002</c:v>
                </c:pt>
                <c:pt idx="43">
                  <c:v>0.35714286565780601</c:v>
                </c:pt>
                <c:pt idx="44">
                  <c:v>0.30769231915473899</c:v>
                </c:pt>
                <c:pt idx="45">
                  <c:v>0.29166665673255898</c:v>
                </c:pt>
                <c:pt idx="46">
                  <c:v>0.235294118523597</c:v>
                </c:pt>
                <c:pt idx="47">
                  <c:v>0.20000000298023199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408512"/>
        <c:axId val="139410432"/>
      </c:scatterChart>
      <c:valAx>
        <c:axId val="1394085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410432"/>
        <c:crosses val="autoZero"/>
        <c:crossBetween val="midCat"/>
      </c:valAx>
      <c:valAx>
        <c:axId val="13941043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408512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/>
              <a:t>Frente de Pareto Execução 5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'frentes 1'!$A$2</c:f>
              <c:strCache>
                <c:ptCount val="1"/>
                <c:pt idx="0">
                  <c:v>Frente 1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1'!$A$3</c:f>
              <c:numCache>
                <c:formatCode>General</c:formatCode>
                <c:ptCount val="1"/>
                <c:pt idx="0">
                  <c:v>60</c:v>
                </c:pt>
              </c:numCache>
            </c:numRef>
          </c:xVal>
          <c:yVal>
            <c:numRef>
              <c:f>'frentes 1'!$B$3</c:f>
              <c:numCache>
                <c:formatCode>General</c:formatCode>
                <c:ptCount val="1"/>
                <c:pt idx="0">
                  <c:v>0.61904764175414995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'frentes 1'!$A$5</c:f>
              <c:strCache>
                <c:ptCount val="1"/>
                <c:pt idx="0">
                  <c:v>Frente 2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1'!$A$6:$A$11</c:f>
              <c:numCache>
                <c:formatCode>General</c:formatCode>
                <c:ptCount val="6"/>
                <c:pt idx="0">
                  <c:v>35</c:v>
                </c:pt>
                <c:pt idx="1">
                  <c:v>34</c:v>
                </c:pt>
                <c:pt idx="2">
                  <c:v>46</c:v>
                </c:pt>
                <c:pt idx="3">
                  <c:v>51</c:v>
                </c:pt>
                <c:pt idx="4">
                  <c:v>51</c:v>
                </c:pt>
                <c:pt idx="5">
                  <c:v>46</c:v>
                </c:pt>
              </c:numCache>
            </c:numRef>
          </c:xVal>
          <c:yVal>
            <c:numRef>
              <c:f>'frentes 1'!$B$6:$B$11</c:f>
              <c:numCache>
                <c:formatCode>General</c:formatCode>
                <c:ptCount val="6"/>
                <c:pt idx="0">
                  <c:v>0.57142859697341897</c:v>
                </c:pt>
                <c:pt idx="1">
                  <c:v>0.57142859697341897</c:v>
                </c:pt>
                <c:pt idx="2">
                  <c:v>0.55000001192092896</c:v>
                </c:pt>
                <c:pt idx="3">
                  <c:v>0.52173912525177002</c:v>
                </c:pt>
                <c:pt idx="4">
                  <c:v>0.5</c:v>
                </c:pt>
                <c:pt idx="5">
                  <c:v>0.52631580829620295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'frentes 1'!$A$13</c:f>
              <c:strCache>
                <c:ptCount val="1"/>
                <c:pt idx="0">
                  <c:v>Frente 3</c:v>
                </c:pt>
              </c:strCache>
            </c:strRef>
          </c:tx>
          <c:spPr>
            <a:ln w="28575">
              <a:noFill/>
            </a:ln>
          </c:spPr>
          <c:xVal>
            <c:numRef>
              <c:f>'frentes 1'!$A$14:$A$17</c:f>
              <c:numCache>
                <c:formatCode>General</c:formatCode>
                <c:ptCount val="4"/>
                <c:pt idx="0">
                  <c:v>29</c:v>
                </c:pt>
                <c:pt idx="1">
                  <c:v>39</c:v>
                </c:pt>
                <c:pt idx="2">
                  <c:v>41</c:v>
                </c:pt>
                <c:pt idx="3">
                  <c:v>39</c:v>
                </c:pt>
              </c:numCache>
            </c:numRef>
          </c:xVal>
          <c:yVal>
            <c:numRef>
              <c:f>'frentes 1'!$B$14:$B$17</c:f>
              <c:numCache>
                <c:formatCode>General</c:formatCode>
                <c:ptCount val="4"/>
                <c:pt idx="0">
                  <c:v>0.545454561710357</c:v>
                </c:pt>
                <c:pt idx="1">
                  <c:v>0.53846156597137396</c:v>
                </c:pt>
                <c:pt idx="2">
                  <c:v>0.46666666865348799</c:v>
                </c:pt>
                <c:pt idx="3">
                  <c:v>0.545454561710357</c:v>
                </c:pt>
              </c:numCache>
            </c:numRef>
          </c:yVal>
          <c:smooth val="0"/>
        </c:ser>
        <c:ser>
          <c:idx val="3"/>
          <c:order val="3"/>
          <c:tx>
            <c:v>Outras Frentes</c:v>
          </c:tx>
          <c:spPr>
            <a:ln w="28575">
              <a:noFill/>
            </a:ln>
          </c:spPr>
          <c:xVal>
            <c:numRef>
              <c:f>('frentes 1'!$A$20:$A$27;'frentes 1'!$A$30:$A$34;'frentes 1'!$A$37:$A$42;'frentes 1'!$A$45:$A$53;'frentes 1'!$A$56:$A$60;'frentes 1'!$A$63:$A$68;'frentes 1'!$A$71:$A$73;'frentes 1'!$A$76:$A$78;'frentes 1'!$A$81:$A$83;'frentes 1'!$A$86)</c:f>
              <c:numCache>
                <c:formatCode>General</c:formatCode>
                <c:ptCount val="49"/>
                <c:pt idx="0">
                  <c:v>38</c:v>
                </c:pt>
                <c:pt idx="1">
                  <c:v>33</c:v>
                </c:pt>
                <c:pt idx="2">
                  <c:v>27</c:v>
                </c:pt>
                <c:pt idx="3">
                  <c:v>40</c:v>
                </c:pt>
                <c:pt idx="4">
                  <c:v>38</c:v>
                </c:pt>
                <c:pt idx="5">
                  <c:v>38</c:v>
                </c:pt>
                <c:pt idx="6">
                  <c:v>37</c:v>
                </c:pt>
                <c:pt idx="7">
                  <c:v>28</c:v>
                </c:pt>
                <c:pt idx="8">
                  <c:v>33</c:v>
                </c:pt>
                <c:pt idx="9">
                  <c:v>33</c:v>
                </c:pt>
                <c:pt idx="10">
                  <c:v>39</c:v>
                </c:pt>
                <c:pt idx="11">
                  <c:v>37</c:v>
                </c:pt>
                <c:pt idx="12">
                  <c:v>36</c:v>
                </c:pt>
                <c:pt idx="13">
                  <c:v>31</c:v>
                </c:pt>
                <c:pt idx="14">
                  <c:v>31</c:v>
                </c:pt>
                <c:pt idx="15">
                  <c:v>30</c:v>
                </c:pt>
                <c:pt idx="16">
                  <c:v>31</c:v>
                </c:pt>
                <c:pt idx="17">
                  <c:v>33</c:v>
                </c:pt>
                <c:pt idx="18">
                  <c:v>33</c:v>
                </c:pt>
                <c:pt idx="19">
                  <c:v>25</c:v>
                </c:pt>
                <c:pt idx="20">
                  <c:v>30</c:v>
                </c:pt>
                <c:pt idx="21">
                  <c:v>30</c:v>
                </c:pt>
                <c:pt idx="22">
                  <c:v>32</c:v>
                </c:pt>
                <c:pt idx="23">
                  <c:v>30</c:v>
                </c:pt>
                <c:pt idx="24">
                  <c:v>30</c:v>
                </c:pt>
                <c:pt idx="25">
                  <c:v>28</c:v>
                </c:pt>
                <c:pt idx="26">
                  <c:v>31</c:v>
                </c:pt>
                <c:pt idx="27">
                  <c:v>28</c:v>
                </c:pt>
                <c:pt idx="28">
                  <c:v>25</c:v>
                </c:pt>
                <c:pt idx="29">
                  <c:v>29</c:v>
                </c:pt>
                <c:pt idx="30">
                  <c:v>29</c:v>
                </c:pt>
                <c:pt idx="31">
                  <c:v>25</c:v>
                </c:pt>
                <c:pt idx="32">
                  <c:v>28</c:v>
                </c:pt>
                <c:pt idx="33">
                  <c:v>16</c:v>
                </c:pt>
                <c:pt idx="34">
                  <c:v>21</c:v>
                </c:pt>
                <c:pt idx="35">
                  <c:v>20</c:v>
                </c:pt>
                <c:pt idx="36">
                  <c:v>28</c:v>
                </c:pt>
                <c:pt idx="37">
                  <c:v>24</c:v>
                </c:pt>
                <c:pt idx="38">
                  <c:v>28</c:v>
                </c:pt>
                <c:pt idx="39">
                  <c:v>11</c:v>
                </c:pt>
                <c:pt idx="40">
                  <c:v>22</c:v>
                </c:pt>
                <c:pt idx="41">
                  <c:v>20</c:v>
                </c:pt>
                <c:pt idx="42">
                  <c:v>21</c:v>
                </c:pt>
                <c:pt idx="43">
                  <c:v>20</c:v>
                </c:pt>
                <c:pt idx="44">
                  <c:v>13</c:v>
                </c:pt>
                <c:pt idx="45">
                  <c:v>15</c:v>
                </c:pt>
                <c:pt idx="46">
                  <c:v>20</c:v>
                </c:pt>
                <c:pt idx="47">
                  <c:v>19</c:v>
                </c:pt>
                <c:pt idx="48">
                  <c:v>15</c:v>
                </c:pt>
              </c:numCache>
            </c:numRef>
          </c:xVal>
          <c:yVal>
            <c:numRef>
              <c:f>('frentes 1'!$B$20:$B$27;'frentes 1'!$B$30:$B$34;'frentes 1'!$B$37:$B$42;'frentes 1'!$B$45:$B$53;'frentes 1'!$B$56:$B$60;'frentes 1'!$B$63:$B$68;'frentes 1'!$B$71:$B$73;'frentes 1'!$B$76:$B$78;'frentes 1'!$B$81:$B$83;'frentes 1'!$B$86)</c:f>
              <c:numCache>
                <c:formatCode>General</c:formatCode>
                <c:ptCount val="49"/>
                <c:pt idx="0">
                  <c:v>0.5</c:v>
                </c:pt>
                <c:pt idx="1">
                  <c:v>0.5</c:v>
                </c:pt>
                <c:pt idx="2">
                  <c:v>0.5</c:v>
                </c:pt>
                <c:pt idx="3">
                  <c:v>0.380952388048172</c:v>
                </c:pt>
                <c:pt idx="4">
                  <c:v>0.46666666865348799</c:v>
                </c:pt>
                <c:pt idx="5">
                  <c:v>0.40000000596046398</c:v>
                </c:pt>
                <c:pt idx="6">
                  <c:v>0.5</c:v>
                </c:pt>
                <c:pt idx="7">
                  <c:v>0.5</c:v>
                </c:pt>
                <c:pt idx="8">
                  <c:v>0.47058823704719499</c:v>
                </c:pt>
                <c:pt idx="9">
                  <c:v>0.46666666865348799</c:v>
                </c:pt>
                <c:pt idx="10">
                  <c:v>0.363636374473571</c:v>
                </c:pt>
                <c:pt idx="11">
                  <c:v>0.42105263471603299</c:v>
                </c:pt>
                <c:pt idx="12">
                  <c:v>0.44444444775581299</c:v>
                </c:pt>
                <c:pt idx="13">
                  <c:v>0.46153846383094699</c:v>
                </c:pt>
                <c:pt idx="14">
                  <c:v>0.46153846383094699</c:v>
                </c:pt>
                <c:pt idx="15">
                  <c:v>0.46153846383094699</c:v>
                </c:pt>
                <c:pt idx="16">
                  <c:v>0.42857143282890298</c:v>
                </c:pt>
                <c:pt idx="17">
                  <c:v>0.363636374473571</c:v>
                </c:pt>
                <c:pt idx="18">
                  <c:v>0.38888889551162698</c:v>
                </c:pt>
                <c:pt idx="19">
                  <c:v>0.454545468091964</c:v>
                </c:pt>
                <c:pt idx="20">
                  <c:v>0.42857143282890298</c:v>
                </c:pt>
                <c:pt idx="21">
                  <c:v>0.38461539149284302</c:v>
                </c:pt>
                <c:pt idx="22">
                  <c:v>0.3125</c:v>
                </c:pt>
                <c:pt idx="23">
                  <c:v>0.38461539149284302</c:v>
                </c:pt>
                <c:pt idx="24">
                  <c:v>0.41666665673255898</c:v>
                </c:pt>
                <c:pt idx="25">
                  <c:v>0.42857143282890298</c:v>
                </c:pt>
                <c:pt idx="26">
                  <c:v>0.35714286565780601</c:v>
                </c:pt>
                <c:pt idx="27">
                  <c:v>0.454545468091964</c:v>
                </c:pt>
                <c:pt idx="28">
                  <c:v>0.44444444775581299</c:v>
                </c:pt>
                <c:pt idx="29">
                  <c:v>0.41666665673255898</c:v>
                </c:pt>
                <c:pt idx="30">
                  <c:v>0.40000000596046398</c:v>
                </c:pt>
                <c:pt idx="31">
                  <c:v>0.44444444775581299</c:v>
                </c:pt>
                <c:pt idx="32">
                  <c:v>0.41666665673255898</c:v>
                </c:pt>
                <c:pt idx="33">
                  <c:v>0.42857143282890298</c:v>
                </c:pt>
                <c:pt idx="34">
                  <c:v>0.40000000596046398</c:v>
                </c:pt>
                <c:pt idx="35">
                  <c:v>0.40000000596046398</c:v>
                </c:pt>
                <c:pt idx="36">
                  <c:v>0.38461539149284302</c:v>
                </c:pt>
                <c:pt idx="37">
                  <c:v>0.38461539149284302</c:v>
                </c:pt>
                <c:pt idx="38">
                  <c:v>0.33333334326744002</c:v>
                </c:pt>
                <c:pt idx="39">
                  <c:v>0.40000000596046398</c:v>
                </c:pt>
                <c:pt idx="40">
                  <c:v>0.35714286565780601</c:v>
                </c:pt>
                <c:pt idx="41">
                  <c:v>0.363636374473571</c:v>
                </c:pt>
                <c:pt idx="42">
                  <c:v>0.33333334326744002</c:v>
                </c:pt>
                <c:pt idx="43">
                  <c:v>0.33333334326744002</c:v>
                </c:pt>
                <c:pt idx="44">
                  <c:v>0.33333334326744002</c:v>
                </c:pt>
                <c:pt idx="45">
                  <c:v>0.272727280855178</c:v>
                </c:pt>
                <c:pt idx="46">
                  <c:v>0.25</c:v>
                </c:pt>
                <c:pt idx="47">
                  <c:v>0.25</c:v>
                </c:pt>
                <c:pt idx="48">
                  <c:v>0.21428571641445099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438720"/>
        <c:axId val="139453184"/>
      </c:scatterChart>
      <c:valAx>
        <c:axId val="13943872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pt-BR"/>
                  <a:t>Quantidade de Bolas Rebatidas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453184"/>
        <c:crosses val="autoZero"/>
        <c:crossBetween val="midCat"/>
      </c:valAx>
      <c:valAx>
        <c:axId val="13945318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pt-BR"/>
                  <a:t>Porcentagem de</a:t>
                </a:r>
                <a:r>
                  <a:rPr lang="pt-BR" baseline="0"/>
                  <a:t> Bolas Especiais Rebaticas</a:t>
                </a:r>
                <a:endParaRPr lang="pt-BR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39438720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213010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8753"/>
            <a:ext cx="7543800" cy="1945481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429000"/>
            <a:ext cx="6461760" cy="8001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752600" cy="4388644"/>
          </a:xfrm>
        </p:spPr>
        <p:txBody>
          <a:bodyPr vert="eaVert" anchor="b" anchorCtr="0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just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4114800"/>
            <a:ext cx="7659687" cy="8763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7" y="2889649"/>
            <a:ext cx="6135687" cy="122515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52144"/>
            <a:ext cx="3657600" cy="34427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152144"/>
            <a:ext cx="3657600" cy="34427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3657600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365760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151335"/>
            <a:ext cx="3657600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1631156"/>
            <a:ext cx="365760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4121658"/>
            <a:ext cx="7772400" cy="44577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4572000"/>
            <a:ext cx="7772401" cy="4572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5/1/2016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285750"/>
            <a:ext cx="7772400" cy="370713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4121458"/>
            <a:ext cx="7772400" cy="445970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4572000"/>
            <a:ext cx="7772400" cy="459486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5/1/2016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7620000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4114800"/>
            <a:ext cx="685800" cy="5143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4236720"/>
            <a:ext cx="548640" cy="29718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‹nº›</a:t>
            </a:fld>
            <a:endParaRPr lang="pt-BR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882823" y="2990850"/>
            <a:ext cx="177546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856154" y="1188720"/>
            <a:ext cx="18287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5/1/2016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publicvar.wikidot.com/post:genetic-pong" TargetMode="External"/><Relationship Id="rId2" Type="http://schemas.openxmlformats.org/officeDocument/2006/relationships/hyperlink" Target="https://youtu.be/1wD2CdFlDaE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regicsf2010/AGMO" TargetMode="Externa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bitbucket.org/giordanna/pong-gen-tico-multiobjetivo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dirty="0" smtClean="0"/>
              <a:t>Modificação </a:t>
            </a:r>
            <a:r>
              <a:rPr lang="pt-BR" dirty="0"/>
              <a:t>do </a:t>
            </a:r>
            <a:r>
              <a:rPr lang="pt-BR" dirty="0" err="1"/>
              <a:t>Pong</a:t>
            </a:r>
            <a:r>
              <a:rPr lang="pt-BR" dirty="0"/>
              <a:t> Genético para </a:t>
            </a:r>
            <a:r>
              <a:rPr lang="pt-BR" dirty="0" err="1"/>
              <a:t>Multiobjetivo</a:t>
            </a:r>
            <a:endParaRPr lang="pt-BR" dirty="0"/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2400" dirty="0"/>
              <a:t>Aluna: </a:t>
            </a:r>
            <a:r>
              <a:rPr lang="pt-BR" sz="2400" dirty="0" err="1"/>
              <a:t>Giordanna</a:t>
            </a:r>
            <a:r>
              <a:rPr lang="pt-BR" sz="2400" dirty="0"/>
              <a:t> De </a:t>
            </a:r>
            <a:r>
              <a:rPr lang="pt-BR" sz="2400" dirty="0" err="1"/>
              <a:t>Gregoriis</a:t>
            </a:r>
            <a:endParaRPr lang="pt-BR" sz="2400" dirty="0"/>
          </a:p>
          <a:p>
            <a:pPr lvl="0">
              <a:spcBef>
                <a:spcPts val="0"/>
              </a:spcBef>
              <a:buNone/>
            </a:pPr>
            <a:r>
              <a:rPr lang="pt-BR" sz="2400" dirty="0"/>
              <a:t>Professor: </a:t>
            </a:r>
            <a:r>
              <a:rPr lang="pt-BR" sz="2400" dirty="0" err="1"/>
              <a:t>Claudomiro</a:t>
            </a:r>
            <a:r>
              <a:rPr lang="pt-BR" sz="2400" dirty="0"/>
              <a:t> </a:t>
            </a:r>
            <a:r>
              <a:rPr lang="pt-BR" sz="2400" dirty="0" smtClean="0"/>
              <a:t>Sales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Diagramas</a:t>
            </a:r>
            <a:endParaRPr lang="pt-B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668" y="1236070"/>
            <a:ext cx="6330664" cy="3907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663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Diagramas</a:t>
            </a:r>
            <a:endParaRPr lang="pt-BR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07" y="1347614"/>
            <a:ext cx="8335985" cy="3456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435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Diagramas</a:t>
            </a:r>
            <a:endParaRPr lang="pt-BR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127" y="1275606"/>
            <a:ext cx="6071746" cy="3867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039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Diagramas</a:t>
            </a:r>
            <a:endParaRPr lang="pt-BR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5756" y="1228333"/>
            <a:ext cx="4392488" cy="3917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26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Diagramas</a:t>
            </a:r>
            <a:endParaRPr lang="pt-BR" dirty="0"/>
          </a:p>
        </p:txBody>
      </p:sp>
      <p:pic>
        <p:nvPicPr>
          <p:cNvPr id="5122" name="Picture 2" descr="C:\Users\User\Desktop\pong-gen-tico-multiobjetivo\Documentação\Diagramas\Estados Po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949" y="1185214"/>
            <a:ext cx="3336102" cy="3939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89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Diagramas</a:t>
            </a:r>
            <a:endParaRPr lang="pt-BR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816" y="1201287"/>
            <a:ext cx="5014367" cy="3918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091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Diagramas</a:t>
            </a:r>
            <a:endParaRPr lang="pt-BR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828" y="1203598"/>
            <a:ext cx="4772343" cy="3939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939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Diagramas</a:t>
            </a:r>
            <a:endParaRPr lang="pt-BR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3998" y="1275606"/>
            <a:ext cx="4716004" cy="3867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056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dirty="0" smtClean="0"/>
              <a:t>Resultados</a:t>
            </a:r>
            <a:endParaRPr lang="pt-BR" dirty="0"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148732" cy="399102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dirty="0" smtClean="0"/>
              <a:t>Foram feitas 5 </a:t>
            </a:r>
            <a:r>
              <a:rPr lang="pt-BR" dirty="0" smtClean="0"/>
              <a:t>execuções, sendo em cada uma:</a:t>
            </a:r>
          </a:p>
          <a:p>
            <a:r>
              <a:rPr lang="pt-BR" dirty="0" smtClean="0"/>
              <a:t>VS AI Físico;</a:t>
            </a:r>
          </a:p>
          <a:p>
            <a:r>
              <a:rPr lang="pt-BR" dirty="0" smtClean="0"/>
              <a:t>VS AI Básico.</a:t>
            </a:r>
          </a:p>
          <a:p>
            <a:endParaRPr lang="pt-BR" dirty="0" smtClean="0"/>
          </a:p>
          <a:p>
            <a:pPr marL="114300" indent="0">
              <a:buNone/>
            </a:pPr>
            <a:r>
              <a:rPr lang="pt-BR" dirty="0" smtClean="0"/>
              <a:t>População: 30 indivíduos;</a:t>
            </a:r>
          </a:p>
          <a:p>
            <a:pPr marL="114300" indent="0">
              <a:buNone/>
            </a:pPr>
            <a:r>
              <a:rPr lang="pt-BR" dirty="0" smtClean="0"/>
              <a:t>Gerações: 500.</a:t>
            </a:r>
          </a:p>
          <a:p>
            <a:pPr marL="114300" indent="0">
              <a:buNone/>
            </a:pPr>
            <a:endParaRPr lang="pt-BR" dirty="0"/>
          </a:p>
          <a:p>
            <a:pPr marL="114300" indent="0">
              <a:buNone/>
            </a:pPr>
            <a:r>
              <a:rPr lang="pt-BR" dirty="0" smtClean="0"/>
              <a:t>Todos os </a:t>
            </a:r>
            <a:r>
              <a:rPr lang="pt-BR" dirty="0" err="1" smtClean="0"/>
              <a:t>AIs</a:t>
            </a:r>
            <a:r>
              <a:rPr lang="pt-BR" dirty="0" smtClean="0"/>
              <a:t> tradicionais foram programados para buscarem a bola mais próxima da sua raquete.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29530413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</a:t>
            </a:r>
            <a:r>
              <a:rPr lang="pt-BR" dirty="0" smtClean="0"/>
              <a:t>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Físico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42810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4036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Agenda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148732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pt-BR" sz="2400" dirty="0"/>
              <a:t>Introdução</a:t>
            </a:r>
          </a:p>
          <a:p>
            <a:pPr marL="457200" lvl="0" indent="-3810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pt-BR" sz="2400" dirty="0" smtClean="0"/>
              <a:t>Objetivos</a:t>
            </a:r>
            <a:endParaRPr lang="pt-BR" sz="2400" dirty="0" smtClean="0"/>
          </a:p>
          <a:p>
            <a:pPr marL="457200" lvl="0" indent="-3810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pt-BR" dirty="0" smtClean="0"/>
              <a:t>Ferramentas</a:t>
            </a:r>
          </a:p>
          <a:p>
            <a:pPr marL="457200" lvl="0" indent="-3810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pt-BR" dirty="0" smtClean="0"/>
              <a:t>Genótipo</a:t>
            </a:r>
          </a:p>
          <a:p>
            <a:pPr marL="457200" lvl="0" indent="-3810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pt-BR" sz="2400" dirty="0" smtClean="0"/>
              <a:t>Diagramas</a:t>
            </a:r>
            <a:endParaRPr lang="pt-BR" sz="2400" dirty="0" smtClean="0"/>
          </a:p>
          <a:p>
            <a:pPr marL="457200" lvl="0" indent="-3810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pt-BR" dirty="0" smtClean="0"/>
              <a:t>Resultados</a:t>
            </a:r>
          </a:p>
          <a:p>
            <a:pPr marL="457200" lvl="0" indent="-3810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pt-BR" sz="2400" dirty="0" smtClean="0"/>
              <a:t>Conclusão</a:t>
            </a:r>
          </a:p>
          <a:p>
            <a:pPr marL="457200" lvl="0" indent="-381000" rtl="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pt-BR" dirty="0" smtClean="0"/>
              <a:t>Referências</a:t>
            </a:r>
            <a:endParaRPr lang="pt-BR" sz="24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Básico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5120543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8388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Físico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 smtClean="0"/>
              <a:t>Pareto da execução 1: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9868777"/>
              </p:ext>
            </p:extLst>
          </p:nvPr>
        </p:nvGraphicFramePr>
        <p:xfrm>
          <a:off x="503549" y="1995687"/>
          <a:ext cx="8136905" cy="1777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3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0,226927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0,811551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-1,02501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158,6722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0,582297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0,279897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0,936111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-1,03056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152,8415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0,579443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0,201381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0,841596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-0,95556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153,2204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0,514477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403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Básico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/>
              <a:t>Pareto da execução 1:</a:t>
            </a:r>
          </a:p>
          <a:p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823343"/>
              </p:ext>
            </p:extLst>
          </p:nvPr>
        </p:nvGraphicFramePr>
        <p:xfrm>
          <a:off x="503549" y="1995687"/>
          <a:ext cx="8136905" cy="1777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3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0,691384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0,682959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-0,84319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156,7032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0,842592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0,747429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0,72093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157,3745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0,795832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0,674568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0,653411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-0,76297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146,9374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0,911386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4872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</a:t>
            </a:r>
            <a:r>
              <a:rPr lang="pt-BR" dirty="0" smtClean="0"/>
              <a:t>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Físico</a:t>
            </a:r>
            <a:endParaRPr lang="pt-BR" dirty="0"/>
          </a:p>
        </p:txBody>
      </p:sp>
      <p:graphicFrame>
        <p:nvGraphicFramePr>
          <p:cNvPr id="5" name="Gráfic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4139459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4103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Básico</a:t>
            </a:r>
            <a:endParaRPr lang="pt-BR" dirty="0"/>
          </a:p>
        </p:txBody>
      </p:sp>
      <p:graphicFrame>
        <p:nvGraphicFramePr>
          <p:cNvPr id="5" name="Gráfic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2443652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4973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Físico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/>
              <a:t>Pareto da execução 2</a:t>
            </a:r>
            <a:r>
              <a:rPr lang="pt-BR" dirty="0" smtClean="0"/>
              <a:t>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4772"/>
              </p:ext>
            </p:extLst>
          </p:nvPr>
        </p:nvGraphicFramePr>
        <p:xfrm>
          <a:off x="503549" y="1995687"/>
          <a:ext cx="8136905" cy="2148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3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-0,18514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0,645136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-0,74128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150,7349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0,207269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-0,22223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0,694578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-0,81975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158,0112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0,286744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-0,2441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0,710958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-0,83938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152,2529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0,254944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-0,22986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0,716742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-0,82467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153,7259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0,263583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214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Básico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/>
              <a:t>Pareto da execução 2</a:t>
            </a:r>
            <a:r>
              <a:rPr lang="pt-BR" dirty="0" smtClean="0"/>
              <a:t>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7700320"/>
              </p:ext>
            </p:extLst>
          </p:nvPr>
        </p:nvGraphicFramePr>
        <p:xfrm>
          <a:off x="503549" y="1995686"/>
          <a:ext cx="8136905" cy="14065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4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0,786465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0,85251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-0,98088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132,4556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0,355055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0,780639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0,863327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-0,98375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131,6773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0,354622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612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</a:t>
            </a:r>
            <a:r>
              <a:rPr lang="pt-BR" dirty="0" smtClean="0"/>
              <a:t>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Físico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7666249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0543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Básico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3637854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8373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Físico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/>
              <a:t>Pareto da execução 3</a:t>
            </a:r>
            <a:r>
              <a:rPr lang="pt-BR" dirty="0" smtClean="0"/>
              <a:t>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8042133"/>
              </p:ext>
            </p:extLst>
          </p:nvPr>
        </p:nvGraphicFramePr>
        <p:xfrm>
          <a:off x="503549" y="1995686"/>
          <a:ext cx="8136905" cy="28898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4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-0,06707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0,543423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-0,76017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234,9608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0,275369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-0,06988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0,550148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-0,75846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234,2558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0,274925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-0,05176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0,531357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-0,73944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236,3766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0,293931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0,049038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0,481648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-0,73335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0,261547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-0,05417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0,530736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-0,73173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236,163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0,297765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-0,06202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0,540442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-0,7451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235,2094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0,286345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4064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dirty="0" smtClean="0"/>
              <a:t>Introdução</a:t>
            </a:r>
            <a:endParaRPr lang="pt-B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800" y="1209831"/>
            <a:ext cx="5238403" cy="3933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Básico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/>
              <a:t>Pareto da execução 3</a:t>
            </a:r>
            <a:r>
              <a:rPr lang="pt-BR" dirty="0" smtClean="0"/>
              <a:t>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287759"/>
              </p:ext>
            </p:extLst>
          </p:nvPr>
        </p:nvGraphicFramePr>
        <p:xfrm>
          <a:off x="503549" y="1850652"/>
          <a:ext cx="8136905" cy="32607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2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0,646506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0,632671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-0,75215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143,4005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0,582805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0,652287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0,546908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-0,70395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151,3278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0,582551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0,632642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0,618255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-0,74325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143,7262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0,582522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0,633385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0,621615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-0,74514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143,6488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0,583558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0,633014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0,619935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-0,7442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143,6875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0,58304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0,633014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0,619935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-0,7442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143,6875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0,58304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0,637346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0,624896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-0,74869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143,4287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0,583485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551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</a:t>
            </a:r>
            <a:r>
              <a:rPr lang="pt-BR" dirty="0" smtClean="0"/>
              <a:t>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Físico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2568387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0543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Básico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7172489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8373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Físico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/>
              <a:t>Pareto da execução 4</a:t>
            </a:r>
            <a:r>
              <a:rPr lang="pt-BR" dirty="0" smtClean="0"/>
              <a:t>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308341"/>
              </p:ext>
            </p:extLst>
          </p:nvPr>
        </p:nvGraphicFramePr>
        <p:xfrm>
          <a:off x="503549" y="1995686"/>
          <a:ext cx="8136905" cy="14065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4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-0,43535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0,597777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-0,694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140,7506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0,486645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-0,43535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0,597777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-0,694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140,7506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0,486645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4064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Básico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/>
              <a:t>Pareto da execução 4</a:t>
            </a:r>
            <a:r>
              <a:rPr lang="pt-BR" dirty="0" smtClean="0"/>
              <a:t>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675239"/>
              </p:ext>
            </p:extLst>
          </p:nvPr>
        </p:nvGraphicFramePr>
        <p:xfrm>
          <a:off x="503549" y="1995687"/>
          <a:ext cx="8136905" cy="1777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3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0,804762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0,952297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-1,18734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131,4172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0,510026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0,877677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0,935163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-1,09377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140,7885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0,570149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0,900669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0,94633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-1,10996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139,4172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0,585835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551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</a:t>
            </a:r>
            <a:r>
              <a:rPr lang="pt-BR" dirty="0" smtClean="0"/>
              <a:t>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Físico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5845844"/>
              </p:ext>
            </p:extLst>
          </p:nvPr>
        </p:nvGraphicFramePr>
        <p:xfrm>
          <a:off x="1295636" y="1200151"/>
          <a:ext cx="6552728" cy="39316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0543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</a:t>
            </a:r>
            <a:r>
              <a:rPr lang="pt-BR" dirty="0" smtClean="0"/>
              <a:t>Básico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6949001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8373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Físico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/>
              <a:t>Pareto da execução 5</a:t>
            </a:r>
            <a:r>
              <a:rPr lang="pt-BR" dirty="0" smtClean="0"/>
              <a:t>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638235"/>
              </p:ext>
            </p:extLst>
          </p:nvPr>
        </p:nvGraphicFramePr>
        <p:xfrm>
          <a:off x="503549" y="1995687"/>
          <a:ext cx="8136905" cy="1035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3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-0,10594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0,997136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-1,29138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181,9267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0,182778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4064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 - </a:t>
            </a:r>
            <a:r>
              <a:rPr lang="pt-BR" dirty="0" smtClean="0"/>
              <a:t>VS </a:t>
            </a:r>
            <a:r>
              <a:rPr lang="pt-BR" dirty="0"/>
              <a:t>AI Básico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Genótipos da 1ª Frente de </a:t>
            </a:r>
            <a:r>
              <a:rPr lang="pt-BR" dirty="0"/>
              <a:t>Pareto da execução 5</a:t>
            </a:r>
            <a:r>
              <a:rPr lang="pt-BR" dirty="0" smtClean="0"/>
              <a:t>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589878"/>
              </p:ext>
            </p:extLst>
          </p:nvPr>
        </p:nvGraphicFramePr>
        <p:xfrm>
          <a:off x="503549" y="1995687"/>
          <a:ext cx="8136905" cy="1777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3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-1,35786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1,347526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-1,49004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0,822141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-1,40321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1,366537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-1,47813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76,36889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0,880606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-1,35786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1,347526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-1,49004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0,822141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551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Resultados: Estatísticas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Analisando a primeira frente de Pareto das 5 </a:t>
            </a:r>
            <a:r>
              <a:rPr lang="pt-BR" dirty="0" smtClean="0"/>
              <a:t>execuções.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872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dirty="0" smtClean="0"/>
              <a:t>Objetivos</a:t>
            </a:r>
            <a:endParaRPr lang="pt-BR" dirty="0"/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148732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dirty="0"/>
              <a:t>Assim, para conseguir a maior pontuação, </a:t>
            </a:r>
            <a:r>
              <a:rPr lang="pt-BR" dirty="0" smtClean="0"/>
              <a:t>surgiram </a:t>
            </a:r>
            <a:r>
              <a:rPr lang="pt-BR" dirty="0"/>
              <a:t>dois objetivos:</a:t>
            </a:r>
          </a:p>
          <a:p>
            <a:pPr marL="571500" lvl="0" indent="-3429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/>
              <a:t>Conseguir acertar o maior número de bolas</a:t>
            </a:r>
            <a:r>
              <a:rPr lang="pt-BR" dirty="0" smtClean="0"/>
              <a:t>;</a:t>
            </a:r>
            <a:endParaRPr lang="pt-BR" dirty="0"/>
          </a:p>
          <a:p>
            <a:pPr marL="571500" lvl="0" indent="-3429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/>
              <a:t>Conseguir acertar sempre a bola que dá mais pontos.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pt-BR" dirty="0"/>
              <a:t>Estes objetivos são conflitantes.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148732" cy="3416400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pt-BR" b="1" dirty="0" smtClean="0"/>
              <a:t>VS AI Físico:</a:t>
            </a:r>
          </a:p>
          <a:p>
            <a:r>
              <a:rPr lang="pt-BR" dirty="0" smtClean="0"/>
              <a:t>Média do tamanho da raquete: 184,9908.</a:t>
            </a:r>
          </a:p>
          <a:p>
            <a:r>
              <a:rPr lang="pt-BR" dirty="0" smtClean="0"/>
              <a:t>Média da prioridade para </a:t>
            </a:r>
            <a:r>
              <a:rPr lang="pt-BR" dirty="0"/>
              <a:t>bola especial: </a:t>
            </a:r>
            <a:r>
              <a:rPr lang="pt-BR" dirty="0" smtClean="0"/>
              <a:t>0,345919207</a:t>
            </a:r>
            <a:endParaRPr lang="pt-BR" dirty="0"/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r>
              <a:rPr lang="pt-BR" b="1" dirty="0" smtClean="0"/>
              <a:t>VS AI Básico:</a:t>
            </a:r>
          </a:p>
          <a:p>
            <a:r>
              <a:rPr lang="pt-BR" dirty="0"/>
              <a:t>Média do tamanho da raquete: </a:t>
            </a:r>
            <a:r>
              <a:rPr lang="pt-BR" dirty="0" smtClean="0"/>
              <a:t>132,002603</a:t>
            </a:r>
          </a:p>
          <a:p>
            <a:r>
              <a:rPr lang="pt-BR" dirty="0" smtClean="0"/>
              <a:t>Média </a:t>
            </a:r>
            <a:r>
              <a:rPr lang="pt-BR" dirty="0"/>
              <a:t>da prioridade para bola especial: </a:t>
            </a:r>
            <a:r>
              <a:rPr lang="pt-BR" dirty="0" smtClean="0"/>
              <a:t>0,640632674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4772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148732" cy="3416400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pt-BR" b="1" dirty="0" smtClean="0"/>
              <a:t>VS AI Físico:</a:t>
            </a:r>
          </a:p>
          <a:p>
            <a:r>
              <a:rPr lang="pt-BR" dirty="0"/>
              <a:t>Maior Raquete: </a:t>
            </a:r>
            <a:r>
              <a:rPr lang="pt-BR" dirty="0" smtClean="0"/>
              <a:t>240</a:t>
            </a:r>
          </a:p>
          <a:p>
            <a:r>
              <a:rPr lang="pt-BR" dirty="0" smtClean="0"/>
              <a:t>A sua prioridade para a bola especial: 0,261547332</a:t>
            </a:r>
            <a:endParaRPr lang="pt-BR" dirty="0"/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r>
              <a:rPr lang="pt-BR" b="1" dirty="0" smtClean="0"/>
              <a:t>VS AI Básico:</a:t>
            </a:r>
          </a:p>
          <a:p>
            <a:r>
              <a:rPr lang="pt-BR" dirty="0"/>
              <a:t>Maior Raquete: 157,3745444</a:t>
            </a:r>
            <a:endParaRPr lang="pt-BR" dirty="0" smtClean="0"/>
          </a:p>
          <a:p>
            <a:r>
              <a:rPr lang="pt-BR" dirty="0" smtClean="0"/>
              <a:t>A </a:t>
            </a:r>
            <a:r>
              <a:rPr lang="pt-BR" dirty="0"/>
              <a:t>sua prioridade para a bola especial: </a:t>
            </a:r>
            <a:r>
              <a:rPr lang="pt-BR" dirty="0" smtClean="0"/>
              <a:t>0,795832414</a:t>
            </a:r>
          </a:p>
        </p:txBody>
      </p:sp>
    </p:spTree>
    <p:extLst>
      <p:ext uri="{BB962C8B-B14F-4D97-AF65-F5344CB8AC3E}">
        <p14:creationId xmlns:p14="http://schemas.microsoft.com/office/powerpoint/2010/main" val="814089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148732" cy="3416400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pt-BR" b="1" dirty="0" smtClean="0"/>
              <a:t>VS AI Físico:</a:t>
            </a:r>
          </a:p>
          <a:p>
            <a:r>
              <a:rPr lang="pt-BR" dirty="0" smtClean="0"/>
              <a:t>Menor </a:t>
            </a:r>
            <a:r>
              <a:rPr lang="pt-BR" dirty="0"/>
              <a:t>Raquete: </a:t>
            </a:r>
            <a:r>
              <a:rPr lang="pt-BR" dirty="0" smtClean="0"/>
              <a:t>140,7506335</a:t>
            </a:r>
          </a:p>
          <a:p>
            <a:r>
              <a:rPr lang="pt-BR" dirty="0" smtClean="0"/>
              <a:t>A sua prioridade para a bola especial: 0,486644735</a:t>
            </a:r>
          </a:p>
          <a:p>
            <a:endParaRPr lang="pt-BR" dirty="0"/>
          </a:p>
          <a:p>
            <a:pPr marL="114300" indent="0">
              <a:buNone/>
            </a:pPr>
            <a:r>
              <a:rPr lang="pt-BR" b="1" dirty="0" smtClean="0"/>
              <a:t>VS AI Básico:</a:t>
            </a:r>
          </a:p>
          <a:p>
            <a:r>
              <a:rPr lang="pt-BR" dirty="0"/>
              <a:t>Menor Raquete: </a:t>
            </a:r>
            <a:r>
              <a:rPr lang="pt-BR" dirty="0" smtClean="0"/>
              <a:t>75</a:t>
            </a:r>
          </a:p>
          <a:p>
            <a:r>
              <a:rPr lang="pt-BR" dirty="0" smtClean="0"/>
              <a:t>A </a:t>
            </a:r>
            <a:r>
              <a:rPr lang="pt-BR" dirty="0"/>
              <a:t>sua prioridade para a bola especial: </a:t>
            </a:r>
            <a:r>
              <a:rPr lang="pt-BR" dirty="0" smtClean="0"/>
              <a:t>0,822140832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4780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7201059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5569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graphicFrame>
        <p:nvGraphicFramePr>
          <p:cNvPr id="5" name="Gráfic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9301024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7306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6047343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1187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graphicFrame>
        <p:nvGraphicFramePr>
          <p:cNvPr id="5" name="Gráfic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26035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6235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graphicFrame>
        <p:nvGraphicFramePr>
          <p:cNvPr id="5" name="Gráfic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7979003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4270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7053916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016174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graphicFrame>
        <p:nvGraphicFramePr>
          <p:cNvPr id="4" name="Grá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0489914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83454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4572000" y="2211710"/>
            <a:ext cx="3672408" cy="3259262"/>
          </a:xfrm>
          <a:prstGeom prst="rect">
            <a:avLst/>
          </a:prstGeom>
          <a:blipFill dpi="0" rotWithShape="1">
            <a:blip r:embed="rId3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dirty="0" smtClean="0"/>
              <a:t>Objetivos</a:t>
            </a:r>
            <a:endParaRPr lang="pt-BR" dirty="0"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148732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pt-BR" dirty="0"/>
              <a:t>Para acertar um maior número de bolas, uma raquete maior seria mais favorável</a:t>
            </a:r>
            <a:r>
              <a:rPr lang="pt-BR" dirty="0" smtClean="0"/>
              <a:t>.</a:t>
            </a:r>
          </a:p>
          <a:p>
            <a:endParaRPr lang="pt-BR" dirty="0"/>
          </a:p>
          <a:p>
            <a:r>
              <a:rPr lang="pt-BR" dirty="0"/>
              <a:t>Para conseguir sempre acertar a bola diferente, uma raquete menor e mais ágil seria melhor</a:t>
            </a:r>
            <a:r>
              <a:rPr lang="pt-BR" dirty="0" smtClean="0"/>
              <a:t>.</a:t>
            </a:r>
            <a:endParaRPr lang="pt-BR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Resultados</a:t>
            </a:r>
            <a:endParaRPr lang="pt-BR" dirty="0"/>
          </a:p>
        </p:txBody>
      </p:sp>
      <p:graphicFrame>
        <p:nvGraphicFramePr>
          <p:cNvPr id="5" name="Gráfic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4987907"/>
              </p:ext>
            </p:extLst>
          </p:nvPr>
        </p:nvGraphicFramePr>
        <p:xfrm>
          <a:off x="1285875" y="1200150"/>
          <a:ext cx="6572250" cy="394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35225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11700" y="1152474"/>
            <a:ext cx="8148732" cy="3991025"/>
          </a:xfrm>
        </p:spPr>
        <p:txBody>
          <a:bodyPr/>
          <a:lstStyle/>
          <a:p>
            <a:r>
              <a:rPr lang="pt-BR" dirty="0" smtClean="0"/>
              <a:t>No geral, os resultados tenderam a valores medianos.</a:t>
            </a:r>
          </a:p>
          <a:p>
            <a:endParaRPr lang="pt-BR" dirty="0" smtClean="0"/>
          </a:p>
          <a:p>
            <a:r>
              <a:rPr lang="pt-BR" dirty="0" smtClean="0"/>
              <a:t>Quando se treina com o AI Físico, as raquetes tendem a ser maiores e a prioridade da bola especial é baixa.</a:t>
            </a:r>
          </a:p>
          <a:p>
            <a:endParaRPr lang="pt-BR" dirty="0" smtClean="0"/>
          </a:p>
          <a:p>
            <a:r>
              <a:rPr lang="pt-BR" dirty="0" smtClean="0"/>
              <a:t>Já quando se treina com o AI Básico, as raquetes são menores e a prioridade da especial é maior.</a:t>
            </a:r>
          </a:p>
          <a:p>
            <a:endParaRPr lang="pt-BR" dirty="0"/>
          </a:p>
          <a:p>
            <a:r>
              <a:rPr lang="pt-BR" dirty="0" smtClean="0"/>
              <a:t>Estes resultados são satisfatórios pois os indivíduos encontrados possuem bom desempenho no jogo.</a:t>
            </a:r>
          </a:p>
        </p:txBody>
      </p:sp>
    </p:spTree>
    <p:extLst>
      <p:ext uri="{BB962C8B-B14F-4D97-AF65-F5344CB8AC3E}">
        <p14:creationId xmlns:p14="http://schemas.microsoft.com/office/powerpoint/2010/main" val="421593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11700" y="1152474"/>
            <a:ext cx="8148732" cy="3991025"/>
          </a:xfrm>
        </p:spPr>
        <p:txBody>
          <a:bodyPr/>
          <a:lstStyle/>
          <a:p>
            <a:pPr marL="114300" indent="0">
              <a:buNone/>
            </a:pPr>
            <a:r>
              <a:rPr lang="pt-BR" b="1" dirty="0" smtClean="0"/>
              <a:t>Testando os indivíduos:</a:t>
            </a:r>
          </a:p>
          <a:p>
            <a:r>
              <a:rPr lang="pt-BR" dirty="0" smtClean="0"/>
              <a:t>A grande maioria dos indivíduos que foram testados VS o AI Físico obtêm um desempenho melhor que o AI Físico.</a:t>
            </a:r>
          </a:p>
          <a:p>
            <a:endParaRPr lang="pt-BR" dirty="0" smtClean="0"/>
          </a:p>
          <a:p>
            <a:r>
              <a:rPr lang="pt-BR" dirty="0" smtClean="0"/>
              <a:t>Já os que foram testados VS o AI Básico, praticamente metade conseguiam ser melhores que o AI Básico, e o resto não.</a:t>
            </a:r>
          </a:p>
          <a:p>
            <a:endParaRPr lang="pt-BR" dirty="0"/>
          </a:p>
          <a:p>
            <a:r>
              <a:rPr lang="pt-BR" dirty="0" smtClean="0"/>
              <a:t>Mas no geral a diferença de pontos é baixa.</a:t>
            </a:r>
          </a:p>
        </p:txBody>
      </p:sp>
    </p:spTree>
    <p:extLst>
      <p:ext uri="{BB962C8B-B14F-4D97-AF65-F5344CB8AC3E}">
        <p14:creationId xmlns:p14="http://schemas.microsoft.com/office/powerpoint/2010/main" val="232411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Referências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11700" y="1152474"/>
            <a:ext cx="8148732" cy="3991025"/>
          </a:xfrm>
        </p:spPr>
        <p:txBody>
          <a:bodyPr>
            <a:normAutofit/>
          </a:bodyPr>
          <a:lstStyle/>
          <a:p>
            <a:r>
              <a:rPr lang="pt-BR" dirty="0"/>
              <a:t>BUSTARD, J. (2014) </a:t>
            </a:r>
            <a:r>
              <a:rPr lang="pt-BR" dirty="0" err="1"/>
              <a:t>Programming</a:t>
            </a:r>
            <a:r>
              <a:rPr lang="pt-BR" dirty="0"/>
              <a:t> </a:t>
            </a:r>
            <a:r>
              <a:rPr lang="pt-BR" dirty="0" err="1"/>
              <a:t>Pong</a:t>
            </a:r>
            <a:r>
              <a:rPr lang="pt-BR" dirty="0"/>
              <a:t> in Java! (</a:t>
            </a:r>
            <a:r>
              <a:rPr lang="pt-BR" dirty="0" err="1"/>
              <a:t>Full</a:t>
            </a:r>
            <a:r>
              <a:rPr lang="pt-BR" dirty="0"/>
              <a:t> Tutorial). Disponível em: &lt;</a:t>
            </a:r>
            <a:r>
              <a:rPr lang="pt-BR" dirty="0">
                <a:hlinkClick r:id="rId2"/>
              </a:rPr>
              <a:t>https://youtu.be/1wD2CdFlDaE</a:t>
            </a:r>
            <a:r>
              <a:rPr lang="pt-BR" dirty="0" smtClean="0"/>
              <a:t>&gt;.</a:t>
            </a:r>
            <a:endParaRPr lang="pt-BR" dirty="0"/>
          </a:p>
          <a:p>
            <a:r>
              <a:rPr lang="pt-BR" dirty="0"/>
              <a:t>FOSTER, T. (2015) </a:t>
            </a:r>
            <a:r>
              <a:rPr lang="pt-BR" dirty="0" err="1"/>
              <a:t>Genetic</a:t>
            </a:r>
            <a:r>
              <a:rPr lang="pt-BR" dirty="0"/>
              <a:t> </a:t>
            </a:r>
            <a:r>
              <a:rPr lang="pt-BR" dirty="0" err="1"/>
              <a:t>Pong</a:t>
            </a:r>
            <a:r>
              <a:rPr lang="pt-BR" dirty="0"/>
              <a:t> – The </a:t>
            </a:r>
            <a:r>
              <a:rPr lang="pt-BR" dirty="0" err="1"/>
              <a:t>Public</a:t>
            </a:r>
            <a:r>
              <a:rPr lang="pt-BR" dirty="0"/>
              <a:t> Var. Disponível em: &lt;</a:t>
            </a:r>
            <a:r>
              <a:rPr lang="pt-BR" dirty="0">
                <a:hlinkClick r:id="rId3"/>
              </a:rPr>
              <a:t>http://publicvar.wikidot.com/post:genetic-pong</a:t>
            </a:r>
            <a:r>
              <a:rPr lang="pt-BR" dirty="0" smtClean="0"/>
              <a:t>&gt;.</a:t>
            </a:r>
            <a:endParaRPr lang="pt-BR" dirty="0"/>
          </a:p>
          <a:p>
            <a:r>
              <a:rPr lang="pt-BR" dirty="0" smtClean="0"/>
              <a:t>SOUZA, </a:t>
            </a:r>
            <a:r>
              <a:rPr lang="pt-BR" dirty="0"/>
              <a:t>M. J. F., &amp; Coelho, O. V. N. (2012</a:t>
            </a:r>
            <a:r>
              <a:rPr lang="pt-BR" dirty="0" smtClean="0"/>
              <a:t>) </a:t>
            </a:r>
            <a:r>
              <a:rPr lang="pt-BR" dirty="0"/>
              <a:t>Uma abordagem </a:t>
            </a:r>
            <a:r>
              <a:rPr lang="pt-BR" dirty="0" err="1"/>
              <a:t>multiobjetivo</a:t>
            </a:r>
            <a:r>
              <a:rPr lang="pt-BR" dirty="0"/>
              <a:t> para o problema de planejamento operacional de lavra</a:t>
            </a:r>
            <a:r>
              <a:rPr lang="pt-BR" dirty="0" smtClean="0"/>
              <a:t>.</a:t>
            </a:r>
          </a:p>
          <a:p>
            <a:r>
              <a:rPr lang="pt-BR" dirty="0" smtClean="0"/>
              <a:t>FILHO, R. (2016</a:t>
            </a:r>
            <a:r>
              <a:rPr lang="pt-BR" dirty="0"/>
              <a:t>) AGMO: Duas classes em </a:t>
            </a:r>
            <a:r>
              <a:rPr lang="pt-BR" dirty="0" err="1"/>
              <a:t>java</a:t>
            </a:r>
            <a:r>
              <a:rPr lang="pt-BR" dirty="0"/>
              <a:t>: NSGAII e SPEAII. </a:t>
            </a:r>
            <a:r>
              <a:rPr lang="pt-BR" dirty="0" smtClean="0"/>
              <a:t>Disponível em:  &lt;</a:t>
            </a:r>
            <a:r>
              <a:rPr lang="pt-BR" dirty="0" smtClean="0">
                <a:hlinkClick r:id="rId4"/>
              </a:rPr>
              <a:t>https</a:t>
            </a:r>
            <a:r>
              <a:rPr lang="pt-BR" dirty="0">
                <a:hlinkClick r:id="rId4"/>
              </a:rPr>
              <a:t>://</a:t>
            </a:r>
            <a:r>
              <a:rPr lang="pt-BR" dirty="0" smtClean="0">
                <a:hlinkClick r:id="rId4"/>
              </a:rPr>
              <a:t>github.com/regicsf2010/AGMO</a:t>
            </a:r>
            <a:r>
              <a:rPr lang="pt-BR" dirty="0" smtClean="0"/>
              <a:t>&gt;.</a:t>
            </a:r>
          </a:p>
        </p:txBody>
      </p:sp>
    </p:spTree>
    <p:extLst>
      <p:ext uri="{BB962C8B-B14F-4D97-AF65-F5344CB8AC3E}">
        <p14:creationId xmlns:p14="http://schemas.microsoft.com/office/powerpoint/2010/main" val="245982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/>
              <a:t>FIM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Ferramentas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148732" cy="3416400"/>
          </a:xfrm>
        </p:spPr>
        <p:txBody>
          <a:bodyPr/>
          <a:lstStyle/>
          <a:p>
            <a:pPr lvl="0"/>
            <a:r>
              <a:rPr lang="pt-BR" dirty="0" smtClean="0"/>
              <a:t>Repositório: Bitbucket.org</a:t>
            </a:r>
          </a:p>
          <a:p>
            <a:pPr lvl="0"/>
            <a:r>
              <a:rPr lang="pt-BR" dirty="0" smtClean="0"/>
              <a:t> </a:t>
            </a:r>
            <a:r>
              <a:rPr lang="pt-BR" dirty="0" smtClean="0">
                <a:hlinkClick r:id="rId2"/>
              </a:rPr>
              <a:t>https://bitbucket.org/giordanna/pong-gen-tico-multiobjetivo</a:t>
            </a:r>
            <a:endParaRPr lang="pt-BR" dirty="0" smtClean="0"/>
          </a:p>
          <a:p>
            <a:pPr lvl="0"/>
            <a:r>
              <a:rPr lang="pt-BR" dirty="0" smtClean="0"/>
              <a:t>Controle de versão: </a:t>
            </a:r>
            <a:r>
              <a:rPr lang="pt-BR" dirty="0" err="1" smtClean="0"/>
              <a:t>GitEye</a:t>
            </a:r>
            <a:endParaRPr lang="pt-BR" dirty="0"/>
          </a:p>
          <a:p>
            <a:pPr lvl="0"/>
            <a:r>
              <a:rPr lang="pt-BR" dirty="0" smtClean="0"/>
              <a:t>Gráficos: Microsoft Excel 2010</a:t>
            </a:r>
          </a:p>
          <a:p>
            <a:pPr lvl="0"/>
            <a:r>
              <a:rPr lang="pt-BR" dirty="0" smtClean="0"/>
              <a:t>Linguagem: Java 8.1.</a:t>
            </a:r>
          </a:p>
          <a:p>
            <a:pPr lvl="0"/>
            <a:r>
              <a:rPr lang="pt-BR" dirty="0" smtClean="0"/>
              <a:t>IDE: </a:t>
            </a:r>
            <a:r>
              <a:rPr lang="pt-BR" dirty="0" err="1" smtClean="0"/>
              <a:t>Netbeans</a:t>
            </a:r>
            <a:r>
              <a:rPr lang="pt-BR" dirty="0" smtClean="0"/>
              <a:t> 8.0.2.</a:t>
            </a:r>
          </a:p>
          <a:p>
            <a:pPr lvl="0"/>
            <a:r>
              <a:rPr lang="pt-BR" dirty="0" smtClean="0"/>
              <a:t>OS: Windows 10.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511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Genótipo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148732" cy="3416400"/>
          </a:xfrm>
        </p:spPr>
        <p:txBody>
          <a:bodyPr/>
          <a:lstStyle/>
          <a:p>
            <a:r>
              <a:rPr lang="pt-BR" dirty="0" smtClean="0"/>
              <a:t>Constitui-se </a:t>
            </a:r>
            <a:r>
              <a:rPr lang="pt-BR" dirty="0"/>
              <a:t>de uma cadeia de </a:t>
            </a:r>
            <a:r>
              <a:rPr lang="pt-BR" dirty="0" smtClean="0"/>
              <a:t>5 </a:t>
            </a:r>
            <a:r>
              <a:rPr lang="pt-BR" i="1" dirty="0" err="1" smtClean="0"/>
              <a:t>doubles</a:t>
            </a:r>
            <a:r>
              <a:rPr lang="pt-BR" dirty="0" smtClean="0"/>
              <a:t>, sendo 3 que </a:t>
            </a:r>
            <a:r>
              <a:rPr lang="pt-BR" dirty="0"/>
              <a:t>servem como pesos que multiplicam os seguintes valores para calcular a velocidade e direção da raquete:</a:t>
            </a:r>
          </a:p>
          <a:p>
            <a:pPr lvl="1" algn="just"/>
            <a:r>
              <a:rPr lang="pt-BR" dirty="0" smtClean="0"/>
              <a:t>Velocidade </a:t>
            </a:r>
            <a:r>
              <a:rPr lang="pt-BR" dirty="0"/>
              <a:t>Y da bola;</a:t>
            </a:r>
          </a:p>
          <a:p>
            <a:pPr lvl="1" algn="just"/>
            <a:r>
              <a:rPr lang="pt-BR" dirty="0" smtClean="0"/>
              <a:t>Posição </a:t>
            </a:r>
            <a:r>
              <a:rPr lang="pt-BR" dirty="0"/>
              <a:t>Y da bola;</a:t>
            </a:r>
          </a:p>
          <a:p>
            <a:pPr lvl="1" algn="just"/>
            <a:r>
              <a:rPr lang="pt-BR" dirty="0" smtClean="0"/>
              <a:t>Posição </a:t>
            </a:r>
            <a:r>
              <a:rPr lang="pt-BR" dirty="0"/>
              <a:t>Y da raquete do indivíduo</a:t>
            </a:r>
            <a:r>
              <a:rPr lang="pt-BR" dirty="0" smtClean="0"/>
              <a:t>.</a:t>
            </a:r>
          </a:p>
          <a:p>
            <a:pPr lvl="1" algn="just"/>
            <a:endParaRPr lang="pt-BR" dirty="0" smtClean="0"/>
          </a:p>
          <a:p>
            <a:r>
              <a:rPr lang="pt-BR" dirty="0"/>
              <a:t>Dos outros 2 genes:</a:t>
            </a:r>
          </a:p>
          <a:p>
            <a:pPr lvl="1"/>
            <a:r>
              <a:rPr lang="pt-BR" dirty="0"/>
              <a:t>Tamanho da raquete;</a:t>
            </a:r>
          </a:p>
          <a:p>
            <a:pPr lvl="1"/>
            <a:r>
              <a:rPr lang="pt-BR" dirty="0"/>
              <a:t>Prioridade </a:t>
            </a:r>
            <a:r>
              <a:rPr lang="pt-BR" dirty="0" smtClean="0"/>
              <a:t>pra </a:t>
            </a:r>
            <a:r>
              <a:rPr lang="pt-BR" dirty="0"/>
              <a:t>bola especial</a:t>
            </a:r>
            <a:r>
              <a:rPr lang="pt-BR" dirty="0" smtClean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986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Genótipo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dirty="0" smtClean="0"/>
              <a:t>Exemplo: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2960419"/>
              </p:ext>
            </p:extLst>
          </p:nvPr>
        </p:nvGraphicFramePr>
        <p:xfrm>
          <a:off x="503549" y="1995687"/>
          <a:ext cx="8136905" cy="1035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381"/>
                <a:gridCol w="1627381"/>
                <a:gridCol w="1627381"/>
                <a:gridCol w="1627381"/>
                <a:gridCol w="1627381"/>
              </a:tblGrid>
              <a:tr h="576063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</a:t>
                      </a:r>
                      <a:r>
                        <a:rPr lang="pt-BR" sz="1800" baseline="0" dirty="0" smtClean="0"/>
                        <a:t> Vel.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 Y Bola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Peso </a:t>
                      </a:r>
                      <a:r>
                        <a:rPr lang="pt-BR" sz="1800" dirty="0" err="1" smtClean="0"/>
                        <a:t>Pos</a:t>
                      </a:r>
                      <a:r>
                        <a:rPr lang="pt-BR" sz="1800" dirty="0" smtClean="0"/>
                        <a:t>.</a:t>
                      </a:r>
                      <a:r>
                        <a:rPr lang="pt-BR" sz="1800" baseline="0" dirty="0" smtClean="0"/>
                        <a:t> Y Raquete</a:t>
                      </a:r>
                      <a:endParaRPr lang="pt-BR" sz="1800" dirty="0"/>
                    </a:p>
                  </a:txBody>
                  <a:tcPr marL="116206" marR="116206" marT="58103" marB="5810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Tamanho da Raquete</a:t>
                      </a:r>
                      <a:endParaRPr lang="pt-B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/>
                        <a:t>Prioridade</a:t>
                      </a:r>
                      <a:r>
                        <a:rPr lang="pt-BR" sz="1800" baseline="0" dirty="0" smtClean="0"/>
                        <a:t> pra Bola Especial</a:t>
                      </a:r>
                      <a:endParaRPr lang="pt-B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-0,18514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0,645136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-0,74128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150,7349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0,207269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511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Diagramas</a:t>
            </a:r>
            <a:endParaRPr lang="pt-BR" dirty="0"/>
          </a:p>
        </p:txBody>
      </p:sp>
      <p:pic>
        <p:nvPicPr>
          <p:cNvPr id="4098" name="Picture 2" descr="C:\Users\User\Desktop\pong-gen-tico-multiobjetivo\Documentação\Diagramas\Classes Po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529" y="1347614"/>
            <a:ext cx="7090942" cy="411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7944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ência">
  <a:themeElements>
    <a:clrScheme name="Adjacência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Escritório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ência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426</TotalTime>
  <Words>1494</Words>
  <Application>Microsoft Office PowerPoint</Application>
  <PresentationFormat>Apresentação na tela (16:9)</PresentationFormat>
  <Paragraphs>421</Paragraphs>
  <Slides>54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54</vt:i4>
      </vt:variant>
    </vt:vector>
  </HeadingPairs>
  <TitlesOfParts>
    <vt:vector size="59" baseType="lpstr">
      <vt:lpstr>Arial</vt:lpstr>
      <vt:lpstr>Calibri</vt:lpstr>
      <vt:lpstr>Average</vt:lpstr>
      <vt:lpstr>Cambria</vt:lpstr>
      <vt:lpstr>Adjacência</vt:lpstr>
      <vt:lpstr>Modificação do Pong Genético para Multiobjetivo</vt:lpstr>
      <vt:lpstr>Agenda</vt:lpstr>
      <vt:lpstr>Introdução</vt:lpstr>
      <vt:lpstr>Objetivos</vt:lpstr>
      <vt:lpstr>Objetivos</vt:lpstr>
      <vt:lpstr>Ferramentas</vt:lpstr>
      <vt:lpstr>Genótipo</vt:lpstr>
      <vt:lpstr>Genótipo</vt:lpstr>
      <vt:lpstr>Diagramas</vt:lpstr>
      <vt:lpstr>Diagramas</vt:lpstr>
      <vt:lpstr>Diagramas</vt:lpstr>
      <vt:lpstr>Diagramas</vt:lpstr>
      <vt:lpstr>Diagramas</vt:lpstr>
      <vt:lpstr>Diagramas</vt:lpstr>
      <vt:lpstr>Diagramas</vt:lpstr>
      <vt:lpstr>Diagramas</vt:lpstr>
      <vt:lpstr>Diagramas</vt:lpstr>
      <vt:lpstr>Resultados</vt:lpstr>
      <vt:lpstr>Resultados - VS AI Físico</vt:lpstr>
      <vt:lpstr>Resultados - VS AI Básico</vt:lpstr>
      <vt:lpstr>Resultados - VS AI Físico</vt:lpstr>
      <vt:lpstr>Resultados - VS AI Básico</vt:lpstr>
      <vt:lpstr>Resultados - VS AI Físico</vt:lpstr>
      <vt:lpstr>Resultados - VS AI Básico</vt:lpstr>
      <vt:lpstr>Resultados - VS AI Físico</vt:lpstr>
      <vt:lpstr>Resultados - VS AI Básico</vt:lpstr>
      <vt:lpstr>Resultados - VS AI Físico</vt:lpstr>
      <vt:lpstr>Resultados - VS AI Básico</vt:lpstr>
      <vt:lpstr>Resultados - VS AI Físico</vt:lpstr>
      <vt:lpstr>Resultados - VS AI Básico</vt:lpstr>
      <vt:lpstr>Resultados - VS AI Físico</vt:lpstr>
      <vt:lpstr>Resultados - VS AI Básico</vt:lpstr>
      <vt:lpstr>Resultados - VS AI Físico</vt:lpstr>
      <vt:lpstr>Resultados - VS AI Básico</vt:lpstr>
      <vt:lpstr>Resultados - VS AI Físico</vt:lpstr>
      <vt:lpstr>Resultados - VS AI Básico</vt:lpstr>
      <vt:lpstr>Resultados - VS AI Físico</vt:lpstr>
      <vt:lpstr>Resultados - VS AI Básico</vt:lpstr>
      <vt:lpstr>Resultados: Estatísticas</vt:lpstr>
      <vt:lpstr>Resultados</vt:lpstr>
      <vt:lpstr>Resultados</vt:lpstr>
      <vt:lpstr>Resultados</vt:lpstr>
      <vt:lpstr>Resultados</vt:lpstr>
      <vt:lpstr>Resultados</vt:lpstr>
      <vt:lpstr>Resultados</vt:lpstr>
      <vt:lpstr>Resultados</vt:lpstr>
      <vt:lpstr>Resultados</vt:lpstr>
      <vt:lpstr>Resultados</vt:lpstr>
      <vt:lpstr>Resultados</vt:lpstr>
      <vt:lpstr>Resultados</vt:lpstr>
      <vt:lpstr>Conclusão</vt:lpstr>
      <vt:lpstr>Conclusão</vt:lpstr>
      <vt:lpstr>Referências</vt:lpstr>
      <vt:lpstr>FIM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Proposta de Modificação do Pong Genético para Multiobjetivo</dc:title>
  <cp:lastModifiedBy>User</cp:lastModifiedBy>
  <cp:revision>111</cp:revision>
  <dcterms:modified xsi:type="dcterms:W3CDTF">2016-05-01T23:50:50Z</dcterms:modified>
</cp:coreProperties>
</file>